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1" embedTrueTypeFonts="1" saveSubsetFonts="1">
  <p:sldMasterIdLst>
    <p:sldMasterId id="2147483648" r:id="rId1"/>
    <p:sldMasterId id="2147483661" r:id="rId2"/>
    <p:sldMasterId id="2147483686" r:id="rId3"/>
    <p:sldMasterId id="2147483698" r:id="rId4"/>
    <p:sldMasterId id="2147483710" r:id="rId5"/>
  </p:sldMasterIdLst>
  <p:notesMasterIdLst>
    <p:notesMasterId r:id="rId35"/>
  </p:notesMasterIdLst>
  <p:sldIdLst>
    <p:sldId id="318" r:id="rId6"/>
    <p:sldId id="320" r:id="rId7"/>
    <p:sldId id="321" r:id="rId8"/>
    <p:sldId id="352" r:id="rId9"/>
    <p:sldId id="338" r:id="rId10"/>
    <p:sldId id="324" r:id="rId11"/>
    <p:sldId id="355" r:id="rId12"/>
    <p:sldId id="333" r:id="rId13"/>
    <p:sldId id="348" r:id="rId14"/>
    <p:sldId id="347" r:id="rId15"/>
    <p:sldId id="356" r:id="rId16"/>
    <p:sldId id="357" r:id="rId17"/>
    <p:sldId id="343" r:id="rId18"/>
    <p:sldId id="350" r:id="rId19"/>
    <p:sldId id="325" r:id="rId20"/>
    <p:sldId id="341" r:id="rId21"/>
    <p:sldId id="351" r:id="rId22"/>
    <p:sldId id="346" r:id="rId23"/>
    <p:sldId id="331" r:id="rId24"/>
    <p:sldId id="337" r:id="rId25"/>
    <p:sldId id="327" r:id="rId26"/>
    <p:sldId id="326" r:id="rId27"/>
    <p:sldId id="336" r:id="rId28"/>
    <p:sldId id="332" r:id="rId29"/>
    <p:sldId id="323" r:id="rId30"/>
    <p:sldId id="340" r:id="rId31"/>
    <p:sldId id="353" r:id="rId32"/>
    <p:sldId id="259" r:id="rId33"/>
    <p:sldId id="342" r:id="rId34"/>
  </p:sldIdLst>
  <p:sldSz cx="9144000" cy="5143500" type="screen16x9"/>
  <p:notesSz cx="6858000" cy="9144000"/>
  <p:embeddedFontLst>
    <p:embeddedFont>
      <p:font typeface="方正吕建德字体" panose="02010600030101010101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Impact" panose="020B0806030902050204" pitchFamily="34" charset="0"/>
      <p:regular r:id="rId41"/>
    </p:embeddedFont>
    <p:embeddedFont>
      <p:font typeface="楷体" panose="02010609060101010101" pitchFamily="49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1D6766"/>
    <a:srgbClr val="FF3399"/>
    <a:srgbClr val="006600"/>
    <a:srgbClr val="FF9900"/>
    <a:srgbClr val="53D2FF"/>
    <a:srgbClr val="003300"/>
    <a:srgbClr val="900CB4"/>
    <a:srgbClr val="136198"/>
    <a:srgbClr val="59A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5" autoAdjust="0"/>
    <p:restoredTop sz="94493" autoAdjust="0"/>
  </p:normalViewPr>
  <p:slideViewPr>
    <p:cSldViewPr>
      <p:cViewPr varScale="1">
        <p:scale>
          <a:sx n="142" d="100"/>
          <a:sy n="142" d="100"/>
        </p:scale>
        <p:origin x="1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C7C30-895B-4974-8A60-19541C82F6B3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1CD97-E9EA-4E82-9539-BE60926ECB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6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D282FA-B396-490F-BE60-1FC2283F4322}" type="slidenum">
              <a:rPr lang="zh-CN" altLang="en-US">
                <a:solidFill>
                  <a:prstClr val="black"/>
                </a:solidFill>
              </a:rPr>
              <a:pPr/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15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5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2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13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53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47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82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33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68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8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20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7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01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26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9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0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84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40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9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9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4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63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1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19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3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1CD97-E9EA-4E82-9539-BE60926ECBB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4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59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8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7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7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3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4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5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1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5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/>
              <a:t>2017/7/19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6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2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4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3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6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6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5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3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5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8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2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4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3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6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6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5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3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5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8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2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4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3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6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6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5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3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5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3CB3F92-6958-4F99-90C0-9C87F42D8CEB}" type="datetimeFigureOut">
              <a:rPr lang="zh-CN" altLang="en-US" smtClean="0">
                <a:solidFill>
                  <a:prstClr val="black"/>
                </a:solidFill>
              </a:rPr>
              <a:pPr/>
              <a:t>2017/7/19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6CD2DC-130B-4BB4-BD03-4FA3024985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8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5C8B01-B15C-4B92-AA4C-045722D7B210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B88A23F-A93F-400B-92A9-5DE2DC36D17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\\Sy\f\常用内页素材5\图片12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4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97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27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27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27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4.jp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4.jpg"/><Relationship Id="rId17" Type="http://schemas.openxmlformats.org/officeDocument/2006/relationships/image" Target="../media/image9.jpg"/><Relationship Id="rId2" Type="http://schemas.openxmlformats.org/officeDocument/2006/relationships/tags" Target="../tags/tag3.xml"/><Relationship Id="rId16" Type="http://schemas.openxmlformats.org/officeDocument/2006/relationships/image" Target="../media/image47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3.jpg"/><Relationship Id="rId5" Type="http://schemas.openxmlformats.org/officeDocument/2006/relationships/tags" Target="../tags/tag6.xml"/><Relationship Id="rId15" Type="http://schemas.openxmlformats.org/officeDocument/2006/relationships/image" Target="../media/image46.png"/><Relationship Id="rId10" Type="http://schemas.openxmlformats.org/officeDocument/2006/relationships/notesSlide" Target="../notesSlides/notesSlide1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tags" Target="../tags/tag12.xml"/><Relationship Id="rId7" Type="http://schemas.openxmlformats.org/officeDocument/2006/relationships/image" Target="../media/image6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50.jpg"/><Relationship Id="rId4" Type="http://schemas.openxmlformats.org/officeDocument/2006/relationships/tags" Target="../tags/tag13.xml"/><Relationship Id="rId9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1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g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0.jpeg"/><Relationship Id="rId7" Type="http://schemas.microsoft.com/office/2007/relationships/hdphoto" Target="../media/hdphoto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70.pn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14.jpg"/><Relationship Id="rId21" Type="http://schemas.openxmlformats.org/officeDocument/2006/relationships/image" Target="../media/image78.png"/><Relationship Id="rId7" Type="http://schemas.openxmlformats.org/officeDocument/2006/relationships/image" Target="../media/image66.jpeg"/><Relationship Id="rId12" Type="http://schemas.openxmlformats.org/officeDocument/2006/relationships/image" Target="../media/image69.pn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5.jpeg"/><Relationship Id="rId15" Type="http://schemas.openxmlformats.org/officeDocument/2006/relationships/image" Target="../media/image72.png"/><Relationship Id="rId23" Type="http://schemas.openxmlformats.org/officeDocument/2006/relationships/image" Target="../media/image80.jpeg"/><Relationship Id="rId28" Type="http://schemas.openxmlformats.org/officeDocument/2006/relationships/image" Target="../media/image85.png"/><Relationship Id="rId10" Type="http://schemas.microsoft.com/office/2007/relationships/hdphoto" Target="../media/hdphoto11.wdp"/><Relationship Id="rId19" Type="http://schemas.openxmlformats.org/officeDocument/2006/relationships/image" Target="../media/image76.jpeg"/><Relationship Id="rId4" Type="http://schemas.openxmlformats.org/officeDocument/2006/relationships/image" Target="../media/image64.jpe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jpeg"/><Relationship Id="rId5" Type="http://schemas.openxmlformats.org/officeDocument/2006/relationships/image" Target="../media/image18.jp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94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0.jpg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5.wdp"/><Relationship Id="rId5" Type="http://schemas.openxmlformats.org/officeDocument/2006/relationships/image" Target="../media/image96.jpe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7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jpg"/><Relationship Id="rId5" Type="http://schemas.openxmlformats.org/officeDocument/2006/relationships/image" Target="../media/image42.jpg"/><Relationship Id="rId4" Type="http://schemas.microsoft.com/office/2007/relationships/hdphoto" Target="../media/hdphoto16.wdp"/><Relationship Id="rId9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100.jpe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jpg"/><Relationship Id="rId5" Type="http://schemas.microsoft.com/office/2007/relationships/hdphoto" Target="../media/hdphoto17.wdp"/><Relationship Id="rId10" Type="http://schemas.openxmlformats.org/officeDocument/2006/relationships/image" Target="../media/image105.jpeg"/><Relationship Id="rId4" Type="http://schemas.openxmlformats.org/officeDocument/2006/relationships/image" Target="../media/image101.jpeg"/><Relationship Id="rId9" Type="http://schemas.openxmlformats.org/officeDocument/2006/relationships/image" Target="../media/image10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.jp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11.jp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1.jpg"/><Relationship Id="rId5" Type="http://schemas.openxmlformats.org/officeDocument/2006/relationships/tags" Target="../tags/tag18.xml"/><Relationship Id="rId15" Type="http://schemas.openxmlformats.org/officeDocument/2006/relationships/image" Target="../media/image112.png"/><Relationship Id="rId10" Type="http://schemas.openxmlformats.org/officeDocument/2006/relationships/image" Target="../media/image3.jpg"/><Relationship Id="rId4" Type="http://schemas.openxmlformats.org/officeDocument/2006/relationships/tags" Target="../tags/tag17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13.jpe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g"/><Relationship Id="rId5" Type="http://schemas.openxmlformats.org/officeDocument/2006/relationships/image" Target="../media/image17.jpg"/><Relationship Id="rId4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0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11" Type="http://schemas.openxmlformats.org/officeDocument/2006/relationships/image" Target="../media/image23.png"/><Relationship Id="rId5" Type="http://schemas.openxmlformats.org/officeDocument/2006/relationships/image" Target="../media/image18.jpg"/><Relationship Id="rId10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28.jpe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11" Type="http://schemas.openxmlformats.org/officeDocument/2006/relationships/image" Target="../media/image4.jpg"/><Relationship Id="rId5" Type="http://schemas.openxmlformats.org/officeDocument/2006/relationships/image" Target="../media/image33.png"/><Relationship Id="rId10" Type="http://schemas.openxmlformats.org/officeDocument/2006/relationships/image" Target="../media/image3.jpg"/><Relationship Id="rId4" Type="http://schemas.openxmlformats.org/officeDocument/2006/relationships/image" Target="../media/image32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Sy\f\常用内页素材5\图片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4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任意多边形 14"/>
          <p:cNvSpPr/>
          <p:nvPr/>
        </p:nvSpPr>
        <p:spPr>
          <a:xfrm>
            <a:off x="5714" y="885125"/>
            <a:ext cx="1592468" cy="2114476"/>
          </a:xfrm>
          <a:custGeom>
            <a:avLst/>
            <a:gdLst>
              <a:gd name="connsiteX0" fmla="*/ 0 w 1240631"/>
              <a:gd name="connsiteY0" fmla="*/ 0 h 1664494"/>
              <a:gd name="connsiteX1" fmla="*/ 2381 w 1240631"/>
              <a:gd name="connsiteY1" fmla="*/ 1664494 h 1664494"/>
              <a:gd name="connsiteX2" fmla="*/ 390525 w 1240631"/>
              <a:gd name="connsiteY2" fmla="*/ 1466850 h 1664494"/>
              <a:gd name="connsiteX3" fmla="*/ 576262 w 1240631"/>
              <a:gd name="connsiteY3" fmla="*/ 1362075 h 1664494"/>
              <a:gd name="connsiteX4" fmla="*/ 754856 w 1240631"/>
              <a:gd name="connsiteY4" fmla="*/ 1240631 h 1664494"/>
              <a:gd name="connsiteX5" fmla="*/ 921544 w 1240631"/>
              <a:gd name="connsiteY5" fmla="*/ 1112044 h 1664494"/>
              <a:gd name="connsiteX6" fmla="*/ 1071562 w 1240631"/>
              <a:gd name="connsiteY6" fmla="*/ 981075 h 1664494"/>
              <a:gd name="connsiteX7" fmla="*/ 1240631 w 1240631"/>
              <a:gd name="connsiteY7" fmla="*/ 823913 h 1664494"/>
              <a:gd name="connsiteX8" fmla="*/ 1126331 w 1240631"/>
              <a:gd name="connsiteY8" fmla="*/ 711994 h 1664494"/>
              <a:gd name="connsiteX9" fmla="*/ 992981 w 1240631"/>
              <a:gd name="connsiteY9" fmla="*/ 590550 h 1664494"/>
              <a:gd name="connsiteX10" fmla="*/ 828675 w 1240631"/>
              <a:gd name="connsiteY10" fmla="*/ 469106 h 1664494"/>
              <a:gd name="connsiteX11" fmla="*/ 635794 w 1240631"/>
              <a:gd name="connsiteY11" fmla="*/ 340519 h 1664494"/>
              <a:gd name="connsiteX12" fmla="*/ 376237 w 1240631"/>
              <a:gd name="connsiteY12" fmla="*/ 185738 h 1664494"/>
              <a:gd name="connsiteX13" fmla="*/ 176212 w 1240631"/>
              <a:gd name="connsiteY13" fmla="*/ 78581 h 1664494"/>
              <a:gd name="connsiteX14" fmla="*/ 0 w 1240631"/>
              <a:gd name="connsiteY14" fmla="*/ 0 h 166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0631" h="1664494">
                <a:moveTo>
                  <a:pt x="0" y="0"/>
                </a:moveTo>
                <a:cubicBezTo>
                  <a:pt x="794" y="554831"/>
                  <a:pt x="1587" y="1109663"/>
                  <a:pt x="2381" y="1664494"/>
                </a:cubicBezTo>
                <a:lnTo>
                  <a:pt x="390525" y="1466850"/>
                </a:lnTo>
                <a:lnTo>
                  <a:pt x="576262" y="1362075"/>
                </a:lnTo>
                <a:lnTo>
                  <a:pt x="754856" y="1240631"/>
                </a:lnTo>
                <a:lnTo>
                  <a:pt x="921544" y="1112044"/>
                </a:lnTo>
                <a:lnTo>
                  <a:pt x="1071562" y="981075"/>
                </a:lnTo>
                <a:lnTo>
                  <a:pt x="1240631" y="823913"/>
                </a:lnTo>
                <a:lnTo>
                  <a:pt x="1126331" y="711994"/>
                </a:lnTo>
                <a:lnTo>
                  <a:pt x="992981" y="590550"/>
                </a:lnTo>
                <a:lnTo>
                  <a:pt x="828675" y="469106"/>
                </a:lnTo>
                <a:lnTo>
                  <a:pt x="635794" y="340519"/>
                </a:lnTo>
                <a:lnTo>
                  <a:pt x="376237" y="185738"/>
                </a:lnTo>
                <a:lnTo>
                  <a:pt x="176212" y="78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60731" y="2001351"/>
            <a:ext cx="2919016" cy="1152526"/>
          </a:xfrm>
          <a:custGeom>
            <a:avLst/>
            <a:gdLst>
              <a:gd name="connsiteX0" fmla="*/ 0 w 2274094"/>
              <a:gd name="connsiteY0" fmla="*/ 821532 h 907257"/>
              <a:gd name="connsiteX1" fmla="*/ 157163 w 2274094"/>
              <a:gd name="connsiteY1" fmla="*/ 757238 h 907257"/>
              <a:gd name="connsiteX2" fmla="*/ 314325 w 2274094"/>
              <a:gd name="connsiteY2" fmla="*/ 678657 h 907257"/>
              <a:gd name="connsiteX3" fmla="*/ 431007 w 2274094"/>
              <a:gd name="connsiteY3" fmla="*/ 611982 h 907257"/>
              <a:gd name="connsiteX4" fmla="*/ 550069 w 2274094"/>
              <a:gd name="connsiteY4" fmla="*/ 540544 h 907257"/>
              <a:gd name="connsiteX5" fmla="*/ 676275 w 2274094"/>
              <a:gd name="connsiteY5" fmla="*/ 459582 h 907257"/>
              <a:gd name="connsiteX6" fmla="*/ 778669 w 2274094"/>
              <a:gd name="connsiteY6" fmla="*/ 378619 h 907257"/>
              <a:gd name="connsiteX7" fmla="*/ 885825 w 2274094"/>
              <a:gd name="connsiteY7" fmla="*/ 290513 h 907257"/>
              <a:gd name="connsiteX8" fmla="*/ 1019175 w 2274094"/>
              <a:gd name="connsiteY8" fmla="*/ 180975 h 907257"/>
              <a:gd name="connsiteX9" fmla="*/ 1116807 w 2274094"/>
              <a:gd name="connsiteY9" fmla="*/ 95250 h 907257"/>
              <a:gd name="connsiteX10" fmla="*/ 1216819 w 2274094"/>
              <a:gd name="connsiteY10" fmla="*/ 0 h 907257"/>
              <a:gd name="connsiteX11" fmla="*/ 1312069 w 2274094"/>
              <a:gd name="connsiteY11" fmla="*/ 71438 h 907257"/>
              <a:gd name="connsiteX12" fmla="*/ 1473994 w 2274094"/>
              <a:gd name="connsiteY12" fmla="*/ 190500 h 907257"/>
              <a:gd name="connsiteX13" fmla="*/ 1595438 w 2274094"/>
              <a:gd name="connsiteY13" fmla="*/ 273844 h 907257"/>
              <a:gd name="connsiteX14" fmla="*/ 1704975 w 2274094"/>
              <a:gd name="connsiteY14" fmla="*/ 340519 h 907257"/>
              <a:gd name="connsiteX15" fmla="*/ 1800225 w 2274094"/>
              <a:gd name="connsiteY15" fmla="*/ 400050 h 907257"/>
              <a:gd name="connsiteX16" fmla="*/ 1940719 w 2274094"/>
              <a:gd name="connsiteY16" fmla="*/ 478632 h 907257"/>
              <a:gd name="connsiteX17" fmla="*/ 2109788 w 2274094"/>
              <a:gd name="connsiteY17" fmla="*/ 561975 h 907257"/>
              <a:gd name="connsiteX18" fmla="*/ 2274094 w 2274094"/>
              <a:gd name="connsiteY18" fmla="*/ 640557 h 907257"/>
              <a:gd name="connsiteX19" fmla="*/ 2176463 w 2274094"/>
              <a:gd name="connsiteY19" fmla="*/ 683419 h 907257"/>
              <a:gd name="connsiteX20" fmla="*/ 2071688 w 2274094"/>
              <a:gd name="connsiteY20" fmla="*/ 719138 h 907257"/>
              <a:gd name="connsiteX21" fmla="*/ 1957388 w 2274094"/>
              <a:gd name="connsiteY21" fmla="*/ 754857 h 907257"/>
              <a:gd name="connsiteX22" fmla="*/ 1819275 w 2274094"/>
              <a:gd name="connsiteY22" fmla="*/ 788194 h 907257"/>
              <a:gd name="connsiteX23" fmla="*/ 1693069 w 2274094"/>
              <a:gd name="connsiteY23" fmla="*/ 823913 h 907257"/>
              <a:gd name="connsiteX24" fmla="*/ 1550194 w 2274094"/>
              <a:gd name="connsiteY24" fmla="*/ 852488 h 907257"/>
              <a:gd name="connsiteX25" fmla="*/ 1426369 w 2274094"/>
              <a:gd name="connsiteY25" fmla="*/ 871538 h 907257"/>
              <a:gd name="connsiteX26" fmla="*/ 1254919 w 2274094"/>
              <a:gd name="connsiteY26" fmla="*/ 892969 h 907257"/>
              <a:gd name="connsiteX27" fmla="*/ 1083469 w 2274094"/>
              <a:gd name="connsiteY27" fmla="*/ 904875 h 907257"/>
              <a:gd name="connsiteX28" fmla="*/ 907257 w 2274094"/>
              <a:gd name="connsiteY28" fmla="*/ 907257 h 907257"/>
              <a:gd name="connsiteX29" fmla="*/ 769144 w 2274094"/>
              <a:gd name="connsiteY29" fmla="*/ 907257 h 907257"/>
              <a:gd name="connsiteX30" fmla="*/ 645319 w 2274094"/>
              <a:gd name="connsiteY30" fmla="*/ 907257 h 907257"/>
              <a:gd name="connsiteX31" fmla="*/ 419100 w 2274094"/>
              <a:gd name="connsiteY31" fmla="*/ 885825 h 907257"/>
              <a:gd name="connsiteX32" fmla="*/ 211932 w 2274094"/>
              <a:gd name="connsiteY32" fmla="*/ 859632 h 907257"/>
              <a:gd name="connsiteX33" fmla="*/ 80963 w 2274094"/>
              <a:gd name="connsiteY33" fmla="*/ 840582 h 907257"/>
              <a:gd name="connsiteX34" fmla="*/ 0 w 2274094"/>
              <a:gd name="connsiteY34" fmla="*/ 821532 h 90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74094" h="907257">
                <a:moveTo>
                  <a:pt x="0" y="821532"/>
                </a:moveTo>
                <a:lnTo>
                  <a:pt x="157163" y="757238"/>
                </a:lnTo>
                <a:lnTo>
                  <a:pt x="314325" y="678657"/>
                </a:lnTo>
                <a:lnTo>
                  <a:pt x="431007" y="611982"/>
                </a:lnTo>
                <a:lnTo>
                  <a:pt x="550069" y="540544"/>
                </a:lnTo>
                <a:lnTo>
                  <a:pt x="676275" y="459582"/>
                </a:lnTo>
                <a:lnTo>
                  <a:pt x="778669" y="378619"/>
                </a:lnTo>
                <a:lnTo>
                  <a:pt x="885825" y="290513"/>
                </a:lnTo>
                <a:lnTo>
                  <a:pt x="1019175" y="180975"/>
                </a:lnTo>
                <a:lnTo>
                  <a:pt x="1116807" y="95250"/>
                </a:lnTo>
                <a:lnTo>
                  <a:pt x="1216819" y="0"/>
                </a:lnTo>
                <a:lnTo>
                  <a:pt x="1312069" y="71438"/>
                </a:lnTo>
                <a:lnTo>
                  <a:pt x="1473994" y="190500"/>
                </a:lnTo>
                <a:lnTo>
                  <a:pt x="1595438" y="273844"/>
                </a:lnTo>
                <a:lnTo>
                  <a:pt x="1704975" y="340519"/>
                </a:lnTo>
                <a:lnTo>
                  <a:pt x="1800225" y="400050"/>
                </a:lnTo>
                <a:lnTo>
                  <a:pt x="1940719" y="478632"/>
                </a:lnTo>
                <a:lnTo>
                  <a:pt x="2109788" y="561975"/>
                </a:lnTo>
                <a:lnTo>
                  <a:pt x="2274094" y="640557"/>
                </a:lnTo>
                <a:lnTo>
                  <a:pt x="2176463" y="683419"/>
                </a:lnTo>
                <a:lnTo>
                  <a:pt x="2071688" y="719138"/>
                </a:lnTo>
                <a:lnTo>
                  <a:pt x="1957388" y="754857"/>
                </a:lnTo>
                <a:lnTo>
                  <a:pt x="1819275" y="788194"/>
                </a:lnTo>
                <a:lnTo>
                  <a:pt x="1693069" y="823913"/>
                </a:lnTo>
                <a:lnTo>
                  <a:pt x="1550194" y="852488"/>
                </a:lnTo>
                <a:lnTo>
                  <a:pt x="1426369" y="871538"/>
                </a:lnTo>
                <a:lnTo>
                  <a:pt x="1254919" y="892969"/>
                </a:lnTo>
                <a:lnTo>
                  <a:pt x="1083469" y="904875"/>
                </a:lnTo>
                <a:lnTo>
                  <a:pt x="907257" y="907257"/>
                </a:lnTo>
                <a:lnTo>
                  <a:pt x="769144" y="907257"/>
                </a:lnTo>
                <a:lnTo>
                  <a:pt x="645319" y="907257"/>
                </a:lnTo>
                <a:lnTo>
                  <a:pt x="419100" y="885825"/>
                </a:lnTo>
                <a:lnTo>
                  <a:pt x="211932" y="859632"/>
                </a:lnTo>
                <a:lnTo>
                  <a:pt x="80963" y="840582"/>
                </a:lnTo>
                <a:lnTo>
                  <a:pt x="0" y="821532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656257" y="1118050"/>
            <a:ext cx="2521663" cy="1666776"/>
          </a:xfrm>
          <a:custGeom>
            <a:avLst/>
            <a:gdLst>
              <a:gd name="connsiteX0" fmla="*/ 0 w 1964531"/>
              <a:gd name="connsiteY0" fmla="*/ 647700 h 1312069"/>
              <a:gd name="connsiteX1" fmla="*/ 133350 w 1964531"/>
              <a:gd name="connsiteY1" fmla="*/ 545307 h 1312069"/>
              <a:gd name="connsiteX2" fmla="*/ 271462 w 1964531"/>
              <a:gd name="connsiteY2" fmla="*/ 447675 h 1312069"/>
              <a:gd name="connsiteX3" fmla="*/ 395287 w 1964531"/>
              <a:gd name="connsiteY3" fmla="*/ 364332 h 1312069"/>
              <a:gd name="connsiteX4" fmla="*/ 557212 w 1964531"/>
              <a:gd name="connsiteY4" fmla="*/ 264319 h 1312069"/>
              <a:gd name="connsiteX5" fmla="*/ 690562 w 1964531"/>
              <a:gd name="connsiteY5" fmla="*/ 188119 h 1312069"/>
              <a:gd name="connsiteX6" fmla="*/ 842962 w 1964531"/>
              <a:gd name="connsiteY6" fmla="*/ 114300 h 1312069"/>
              <a:gd name="connsiteX7" fmla="*/ 1000125 w 1964531"/>
              <a:gd name="connsiteY7" fmla="*/ 38100 h 1312069"/>
              <a:gd name="connsiteX8" fmla="*/ 1097756 w 1964531"/>
              <a:gd name="connsiteY8" fmla="*/ 0 h 1312069"/>
              <a:gd name="connsiteX9" fmla="*/ 1300162 w 1964531"/>
              <a:gd name="connsiteY9" fmla="*/ 114300 h 1312069"/>
              <a:gd name="connsiteX10" fmla="*/ 1521619 w 1964531"/>
              <a:gd name="connsiteY10" fmla="*/ 266700 h 1312069"/>
              <a:gd name="connsiteX11" fmla="*/ 1633537 w 1964531"/>
              <a:gd name="connsiteY11" fmla="*/ 352425 h 1312069"/>
              <a:gd name="connsiteX12" fmla="*/ 1785937 w 1964531"/>
              <a:gd name="connsiteY12" fmla="*/ 485775 h 1312069"/>
              <a:gd name="connsiteX13" fmla="*/ 1964531 w 1964531"/>
              <a:gd name="connsiteY13" fmla="*/ 647700 h 1312069"/>
              <a:gd name="connsiteX14" fmla="*/ 1964531 w 1964531"/>
              <a:gd name="connsiteY14" fmla="*/ 647700 h 1312069"/>
              <a:gd name="connsiteX15" fmla="*/ 1862137 w 1964531"/>
              <a:gd name="connsiteY15" fmla="*/ 747713 h 1312069"/>
              <a:gd name="connsiteX16" fmla="*/ 1754981 w 1964531"/>
              <a:gd name="connsiteY16" fmla="*/ 845344 h 1312069"/>
              <a:gd name="connsiteX17" fmla="*/ 1640681 w 1964531"/>
              <a:gd name="connsiteY17" fmla="*/ 940594 h 1312069"/>
              <a:gd name="connsiteX18" fmla="*/ 1521619 w 1964531"/>
              <a:gd name="connsiteY18" fmla="*/ 1033463 h 1312069"/>
              <a:gd name="connsiteX19" fmla="*/ 1214437 w 1964531"/>
              <a:gd name="connsiteY19" fmla="*/ 1252538 h 1312069"/>
              <a:gd name="connsiteX20" fmla="*/ 1102519 w 1964531"/>
              <a:gd name="connsiteY20" fmla="*/ 1312069 h 1312069"/>
              <a:gd name="connsiteX21" fmla="*/ 873919 w 1964531"/>
              <a:gd name="connsiteY21" fmla="*/ 1207294 h 1312069"/>
              <a:gd name="connsiteX22" fmla="*/ 619125 w 1964531"/>
              <a:gd name="connsiteY22" fmla="*/ 1069182 h 1312069"/>
              <a:gd name="connsiteX23" fmla="*/ 423862 w 1964531"/>
              <a:gd name="connsiteY23" fmla="*/ 950119 h 1312069"/>
              <a:gd name="connsiteX24" fmla="*/ 269081 w 1964531"/>
              <a:gd name="connsiteY24" fmla="*/ 845344 h 1312069"/>
              <a:gd name="connsiteX25" fmla="*/ 114300 w 1964531"/>
              <a:gd name="connsiteY25" fmla="*/ 731044 h 1312069"/>
              <a:gd name="connsiteX26" fmla="*/ 0 w 1964531"/>
              <a:gd name="connsiteY26" fmla="*/ 647700 h 131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64531" h="1312069">
                <a:moveTo>
                  <a:pt x="0" y="647700"/>
                </a:moveTo>
                <a:lnTo>
                  <a:pt x="133350" y="545307"/>
                </a:lnTo>
                <a:lnTo>
                  <a:pt x="271462" y="447675"/>
                </a:lnTo>
                <a:lnTo>
                  <a:pt x="395287" y="364332"/>
                </a:lnTo>
                <a:lnTo>
                  <a:pt x="557212" y="264319"/>
                </a:lnTo>
                <a:lnTo>
                  <a:pt x="690562" y="188119"/>
                </a:lnTo>
                <a:lnTo>
                  <a:pt x="842962" y="114300"/>
                </a:lnTo>
                <a:lnTo>
                  <a:pt x="1000125" y="38100"/>
                </a:lnTo>
                <a:lnTo>
                  <a:pt x="1097756" y="0"/>
                </a:lnTo>
                <a:lnTo>
                  <a:pt x="1300162" y="114300"/>
                </a:lnTo>
                <a:lnTo>
                  <a:pt x="1521619" y="266700"/>
                </a:lnTo>
                <a:lnTo>
                  <a:pt x="1633537" y="352425"/>
                </a:lnTo>
                <a:lnTo>
                  <a:pt x="1785937" y="485775"/>
                </a:lnTo>
                <a:lnTo>
                  <a:pt x="1964531" y="647700"/>
                </a:lnTo>
                <a:lnTo>
                  <a:pt x="1964531" y="647700"/>
                </a:lnTo>
                <a:lnTo>
                  <a:pt x="1862137" y="747713"/>
                </a:lnTo>
                <a:lnTo>
                  <a:pt x="1754981" y="845344"/>
                </a:lnTo>
                <a:lnTo>
                  <a:pt x="1640681" y="940594"/>
                </a:lnTo>
                <a:lnTo>
                  <a:pt x="1521619" y="1033463"/>
                </a:lnTo>
                <a:lnTo>
                  <a:pt x="1214437" y="1252538"/>
                </a:lnTo>
                <a:lnTo>
                  <a:pt x="1102519" y="1312069"/>
                </a:lnTo>
                <a:lnTo>
                  <a:pt x="873919" y="1207294"/>
                </a:lnTo>
                <a:lnTo>
                  <a:pt x="619125" y="1069182"/>
                </a:lnTo>
                <a:lnTo>
                  <a:pt x="423862" y="950119"/>
                </a:lnTo>
                <a:lnTo>
                  <a:pt x="269081" y="845344"/>
                </a:lnTo>
                <a:lnTo>
                  <a:pt x="114300" y="731044"/>
                </a:lnTo>
                <a:lnTo>
                  <a:pt x="0" y="6477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157029" y="812525"/>
            <a:ext cx="2637812" cy="1098076"/>
          </a:xfrm>
          <a:custGeom>
            <a:avLst/>
            <a:gdLst>
              <a:gd name="connsiteX0" fmla="*/ 0 w 2055018"/>
              <a:gd name="connsiteY0" fmla="*/ 223838 h 864394"/>
              <a:gd name="connsiteX1" fmla="*/ 173831 w 2055018"/>
              <a:gd name="connsiteY1" fmla="*/ 164306 h 864394"/>
              <a:gd name="connsiteX2" fmla="*/ 350043 w 2055018"/>
              <a:gd name="connsiteY2" fmla="*/ 116681 h 864394"/>
              <a:gd name="connsiteX3" fmla="*/ 647700 w 2055018"/>
              <a:gd name="connsiteY3" fmla="*/ 50006 h 864394"/>
              <a:gd name="connsiteX4" fmla="*/ 840581 w 2055018"/>
              <a:gd name="connsiteY4" fmla="*/ 19050 h 864394"/>
              <a:gd name="connsiteX5" fmla="*/ 1073943 w 2055018"/>
              <a:gd name="connsiteY5" fmla="*/ 0 h 864394"/>
              <a:gd name="connsiteX6" fmla="*/ 1300162 w 2055018"/>
              <a:gd name="connsiteY6" fmla="*/ 4763 h 864394"/>
              <a:gd name="connsiteX7" fmla="*/ 1473993 w 2055018"/>
              <a:gd name="connsiteY7" fmla="*/ 26194 h 864394"/>
              <a:gd name="connsiteX8" fmla="*/ 1697831 w 2055018"/>
              <a:gd name="connsiteY8" fmla="*/ 59531 h 864394"/>
              <a:gd name="connsiteX9" fmla="*/ 1988343 w 2055018"/>
              <a:gd name="connsiteY9" fmla="*/ 135731 h 864394"/>
              <a:gd name="connsiteX10" fmla="*/ 2055018 w 2055018"/>
              <a:gd name="connsiteY10" fmla="*/ 161925 h 864394"/>
              <a:gd name="connsiteX11" fmla="*/ 1897856 w 2055018"/>
              <a:gd name="connsiteY11" fmla="*/ 219075 h 864394"/>
              <a:gd name="connsiteX12" fmla="*/ 1728787 w 2055018"/>
              <a:gd name="connsiteY12" fmla="*/ 288131 h 864394"/>
              <a:gd name="connsiteX13" fmla="*/ 1571625 w 2055018"/>
              <a:gd name="connsiteY13" fmla="*/ 359569 h 864394"/>
              <a:gd name="connsiteX14" fmla="*/ 1464468 w 2055018"/>
              <a:gd name="connsiteY14" fmla="*/ 426244 h 864394"/>
              <a:gd name="connsiteX15" fmla="*/ 1323975 w 2055018"/>
              <a:gd name="connsiteY15" fmla="*/ 509588 h 864394"/>
              <a:gd name="connsiteX16" fmla="*/ 1152525 w 2055018"/>
              <a:gd name="connsiteY16" fmla="*/ 621506 h 864394"/>
              <a:gd name="connsiteX17" fmla="*/ 976312 w 2055018"/>
              <a:gd name="connsiteY17" fmla="*/ 747713 h 864394"/>
              <a:gd name="connsiteX18" fmla="*/ 833437 w 2055018"/>
              <a:gd name="connsiteY18" fmla="*/ 864394 h 864394"/>
              <a:gd name="connsiteX19" fmla="*/ 685800 w 2055018"/>
              <a:gd name="connsiteY19" fmla="*/ 721519 h 864394"/>
              <a:gd name="connsiteX20" fmla="*/ 540543 w 2055018"/>
              <a:gd name="connsiteY20" fmla="*/ 590550 h 864394"/>
              <a:gd name="connsiteX21" fmla="*/ 452437 w 2055018"/>
              <a:gd name="connsiteY21" fmla="*/ 516731 h 864394"/>
              <a:gd name="connsiteX22" fmla="*/ 321468 w 2055018"/>
              <a:gd name="connsiteY22" fmla="*/ 416719 h 864394"/>
              <a:gd name="connsiteX23" fmla="*/ 202406 w 2055018"/>
              <a:gd name="connsiteY23" fmla="*/ 338138 h 864394"/>
              <a:gd name="connsiteX24" fmla="*/ 47625 w 2055018"/>
              <a:gd name="connsiteY24" fmla="*/ 245269 h 864394"/>
              <a:gd name="connsiteX25" fmla="*/ 0 w 2055018"/>
              <a:gd name="connsiteY25" fmla="*/ 223838 h 86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55018" h="864394">
                <a:moveTo>
                  <a:pt x="0" y="223838"/>
                </a:moveTo>
                <a:lnTo>
                  <a:pt x="173831" y="164306"/>
                </a:lnTo>
                <a:lnTo>
                  <a:pt x="350043" y="116681"/>
                </a:lnTo>
                <a:lnTo>
                  <a:pt x="647700" y="50006"/>
                </a:lnTo>
                <a:lnTo>
                  <a:pt x="840581" y="19050"/>
                </a:lnTo>
                <a:lnTo>
                  <a:pt x="1073943" y="0"/>
                </a:lnTo>
                <a:lnTo>
                  <a:pt x="1300162" y="4763"/>
                </a:lnTo>
                <a:lnTo>
                  <a:pt x="1473993" y="26194"/>
                </a:lnTo>
                <a:lnTo>
                  <a:pt x="1697831" y="59531"/>
                </a:lnTo>
                <a:lnTo>
                  <a:pt x="1988343" y="135731"/>
                </a:lnTo>
                <a:lnTo>
                  <a:pt x="2055018" y="161925"/>
                </a:lnTo>
                <a:lnTo>
                  <a:pt x="1897856" y="219075"/>
                </a:lnTo>
                <a:lnTo>
                  <a:pt x="1728787" y="288131"/>
                </a:lnTo>
                <a:lnTo>
                  <a:pt x="1571625" y="359569"/>
                </a:lnTo>
                <a:lnTo>
                  <a:pt x="1464468" y="426244"/>
                </a:lnTo>
                <a:lnTo>
                  <a:pt x="1323975" y="509588"/>
                </a:lnTo>
                <a:lnTo>
                  <a:pt x="1152525" y="621506"/>
                </a:lnTo>
                <a:lnTo>
                  <a:pt x="976312" y="747713"/>
                </a:lnTo>
                <a:lnTo>
                  <a:pt x="833437" y="864394"/>
                </a:lnTo>
                <a:lnTo>
                  <a:pt x="685800" y="721519"/>
                </a:lnTo>
                <a:lnTo>
                  <a:pt x="540543" y="590550"/>
                </a:lnTo>
                <a:lnTo>
                  <a:pt x="452437" y="516731"/>
                </a:lnTo>
                <a:lnTo>
                  <a:pt x="321468" y="416719"/>
                </a:lnTo>
                <a:lnTo>
                  <a:pt x="202406" y="338138"/>
                </a:lnTo>
                <a:lnTo>
                  <a:pt x="47625" y="245269"/>
                </a:lnTo>
                <a:lnTo>
                  <a:pt x="0" y="223838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284900" y="1057550"/>
            <a:ext cx="3041279" cy="1793827"/>
          </a:xfrm>
          <a:custGeom>
            <a:avLst/>
            <a:gdLst>
              <a:gd name="connsiteX0" fmla="*/ 0 w 2369344"/>
              <a:gd name="connsiteY0" fmla="*/ 700088 h 1412082"/>
              <a:gd name="connsiteX1" fmla="*/ 197644 w 2369344"/>
              <a:gd name="connsiteY1" fmla="*/ 552450 h 1412082"/>
              <a:gd name="connsiteX2" fmla="*/ 330994 w 2369344"/>
              <a:gd name="connsiteY2" fmla="*/ 457200 h 1412082"/>
              <a:gd name="connsiteX3" fmla="*/ 514350 w 2369344"/>
              <a:gd name="connsiteY3" fmla="*/ 350044 h 1412082"/>
              <a:gd name="connsiteX4" fmla="*/ 661987 w 2369344"/>
              <a:gd name="connsiteY4" fmla="*/ 254794 h 1412082"/>
              <a:gd name="connsiteX5" fmla="*/ 802481 w 2369344"/>
              <a:gd name="connsiteY5" fmla="*/ 180975 h 1412082"/>
              <a:gd name="connsiteX6" fmla="*/ 957262 w 2369344"/>
              <a:gd name="connsiteY6" fmla="*/ 109538 h 1412082"/>
              <a:gd name="connsiteX7" fmla="*/ 1104900 w 2369344"/>
              <a:gd name="connsiteY7" fmla="*/ 45244 h 1412082"/>
              <a:gd name="connsiteX8" fmla="*/ 1250156 w 2369344"/>
              <a:gd name="connsiteY8" fmla="*/ 0 h 1412082"/>
              <a:gd name="connsiteX9" fmla="*/ 1450181 w 2369344"/>
              <a:gd name="connsiteY9" fmla="*/ 83344 h 1412082"/>
              <a:gd name="connsiteX10" fmla="*/ 1628775 w 2369344"/>
              <a:gd name="connsiteY10" fmla="*/ 176213 h 1412082"/>
              <a:gd name="connsiteX11" fmla="*/ 1776412 w 2369344"/>
              <a:gd name="connsiteY11" fmla="*/ 261938 h 1412082"/>
              <a:gd name="connsiteX12" fmla="*/ 1962150 w 2369344"/>
              <a:gd name="connsiteY12" fmla="*/ 376238 h 1412082"/>
              <a:gd name="connsiteX13" fmla="*/ 2121694 w 2369344"/>
              <a:gd name="connsiteY13" fmla="*/ 500063 h 1412082"/>
              <a:gd name="connsiteX14" fmla="*/ 2307431 w 2369344"/>
              <a:gd name="connsiteY14" fmla="*/ 652463 h 1412082"/>
              <a:gd name="connsiteX15" fmla="*/ 2369344 w 2369344"/>
              <a:gd name="connsiteY15" fmla="*/ 702469 h 1412082"/>
              <a:gd name="connsiteX16" fmla="*/ 2295525 w 2369344"/>
              <a:gd name="connsiteY16" fmla="*/ 766763 h 1412082"/>
              <a:gd name="connsiteX17" fmla="*/ 2195512 w 2369344"/>
              <a:gd name="connsiteY17" fmla="*/ 852488 h 1412082"/>
              <a:gd name="connsiteX18" fmla="*/ 2069306 w 2369344"/>
              <a:gd name="connsiteY18" fmla="*/ 950119 h 1412082"/>
              <a:gd name="connsiteX19" fmla="*/ 1952625 w 2369344"/>
              <a:gd name="connsiteY19" fmla="*/ 1038225 h 1412082"/>
              <a:gd name="connsiteX20" fmla="*/ 1840706 w 2369344"/>
              <a:gd name="connsiteY20" fmla="*/ 1109663 h 1412082"/>
              <a:gd name="connsiteX21" fmla="*/ 1721644 w 2369344"/>
              <a:gd name="connsiteY21" fmla="*/ 1188244 h 1412082"/>
              <a:gd name="connsiteX22" fmla="*/ 1566862 w 2369344"/>
              <a:gd name="connsiteY22" fmla="*/ 1271588 h 1412082"/>
              <a:gd name="connsiteX23" fmla="*/ 1388269 w 2369344"/>
              <a:gd name="connsiteY23" fmla="*/ 1347788 h 1412082"/>
              <a:gd name="connsiteX24" fmla="*/ 1247775 w 2369344"/>
              <a:gd name="connsiteY24" fmla="*/ 1412082 h 1412082"/>
              <a:gd name="connsiteX25" fmla="*/ 1035844 w 2369344"/>
              <a:gd name="connsiteY25" fmla="*/ 1335882 h 1412082"/>
              <a:gd name="connsiteX26" fmla="*/ 831056 w 2369344"/>
              <a:gd name="connsiteY26" fmla="*/ 1243013 h 1412082"/>
              <a:gd name="connsiteX27" fmla="*/ 604837 w 2369344"/>
              <a:gd name="connsiteY27" fmla="*/ 1112044 h 1412082"/>
              <a:gd name="connsiteX28" fmla="*/ 447675 w 2369344"/>
              <a:gd name="connsiteY28" fmla="*/ 1021557 h 1412082"/>
              <a:gd name="connsiteX29" fmla="*/ 250031 w 2369344"/>
              <a:gd name="connsiteY29" fmla="*/ 900113 h 1412082"/>
              <a:gd name="connsiteX30" fmla="*/ 102394 w 2369344"/>
              <a:gd name="connsiteY30" fmla="*/ 785813 h 1412082"/>
              <a:gd name="connsiteX31" fmla="*/ 0 w 2369344"/>
              <a:gd name="connsiteY31" fmla="*/ 700088 h 14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69344" h="1412082">
                <a:moveTo>
                  <a:pt x="0" y="700088"/>
                </a:moveTo>
                <a:lnTo>
                  <a:pt x="197644" y="552450"/>
                </a:lnTo>
                <a:lnTo>
                  <a:pt x="330994" y="457200"/>
                </a:lnTo>
                <a:lnTo>
                  <a:pt x="514350" y="350044"/>
                </a:lnTo>
                <a:lnTo>
                  <a:pt x="661987" y="254794"/>
                </a:lnTo>
                <a:lnTo>
                  <a:pt x="802481" y="180975"/>
                </a:lnTo>
                <a:lnTo>
                  <a:pt x="957262" y="109538"/>
                </a:lnTo>
                <a:lnTo>
                  <a:pt x="1104900" y="45244"/>
                </a:lnTo>
                <a:lnTo>
                  <a:pt x="1250156" y="0"/>
                </a:lnTo>
                <a:lnTo>
                  <a:pt x="1450181" y="83344"/>
                </a:lnTo>
                <a:lnTo>
                  <a:pt x="1628775" y="176213"/>
                </a:lnTo>
                <a:lnTo>
                  <a:pt x="1776412" y="261938"/>
                </a:lnTo>
                <a:lnTo>
                  <a:pt x="1962150" y="376238"/>
                </a:lnTo>
                <a:lnTo>
                  <a:pt x="2121694" y="500063"/>
                </a:lnTo>
                <a:lnTo>
                  <a:pt x="2307431" y="652463"/>
                </a:lnTo>
                <a:lnTo>
                  <a:pt x="2369344" y="702469"/>
                </a:lnTo>
                <a:lnTo>
                  <a:pt x="2295525" y="766763"/>
                </a:lnTo>
                <a:lnTo>
                  <a:pt x="2195512" y="852488"/>
                </a:lnTo>
                <a:lnTo>
                  <a:pt x="2069306" y="950119"/>
                </a:lnTo>
                <a:lnTo>
                  <a:pt x="1952625" y="1038225"/>
                </a:lnTo>
                <a:lnTo>
                  <a:pt x="1840706" y="1109663"/>
                </a:lnTo>
                <a:lnTo>
                  <a:pt x="1721644" y="1188244"/>
                </a:lnTo>
                <a:lnTo>
                  <a:pt x="1566862" y="1271588"/>
                </a:lnTo>
                <a:lnTo>
                  <a:pt x="1388269" y="1347788"/>
                </a:lnTo>
                <a:lnTo>
                  <a:pt x="1247775" y="1412082"/>
                </a:lnTo>
                <a:lnTo>
                  <a:pt x="1035844" y="1335882"/>
                </a:lnTo>
                <a:lnTo>
                  <a:pt x="831056" y="1243013"/>
                </a:lnTo>
                <a:lnTo>
                  <a:pt x="604837" y="1112044"/>
                </a:lnTo>
                <a:lnTo>
                  <a:pt x="447675" y="1021557"/>
                </a:lnTo>
                <a:lnTo>
                  <a:pt x="250031" y="900113"/>
                </a:lnTo>
                <a:lnTo>
                  <a:pt x="102394" y="785813"/>
                </a:lnTo>
                <a:lnTo>
                  <a:pt x="0" y="700088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969066" y="2013451"/>
            <a:ext cx="2585850" cy="1064800"/>
          </a:xfrm>
          <a:custGeom>
            <a:avLst/>
            <a:gdLst>
              <a:gd name="connsiteX0" fmla="*/ 0 w 2014537"/>
              <a:gd name="connsiteY0" fmla="*/ 678657 h 838200"/>
              <a:gd name="connsiteX1" fmla="*/ 159543 w 2014537"/>
              <a:gd name="connsiteY1" fmla="*/ 621507 h 838200"/>
              <a:gd name="connsiteX2" fmla="*/ 288131 w 2014537"/>
              <a:gd name="connsiteY2" fmla="*/ 559594 h 838200"/>
              <a:gd name="connsiteX3" fmla="*/ 435768 w 2014537"/>
              <a:gd name="connsiteY3" fmla="*/ 481013 h 838200"/>
              <a:gd name="connsiteX4" fmla="*/ 554831 w 2014537"/>
              <a:gd name="connsiteY4" fmla="*/ 404813 h 838200"/>
              <a:gd name="connsiteX5" fmla="*/ 683418 w 2014537"/>
              <a:gd name="connsiteY5" fmla="*/ 323850 h 838200"/>
              <a:gd name="connsiteX6" fmla="*/ 816768 w 2014537"/>
              <a:gd name="connsiteY6" fmla="*/ 226219 h 838200"/>
              <a:gd name="connsiteX7" fmla="*/ 926306 w 2014537"/>
              <a:gd name="connsiteY7" fmla="*/ 138113 h 838200"/>
              <a:gd name="connsiteX8" fmla="*/ 1095375 w 2014537"/>
              <a:gd name="connsiteY8" fmla="*/ 0 h 838200"/>
              <a:gd name="connsiteX9" fmla="*/ 1219200 w 2014537"/>
              <a:gd name="connsiteY9" fmla="*/ 121444 h 838200"/>
              <a:gd name="connsiteX10" fmla="*/ 1366837 w 2014537"/>
              <a:gd name="connsiteY10" fmla="*/ 235744 h 838200"/>
              <a:gd name="connsiteX11" fmla="*/ 1504950 w 2014537"/>
              <a:gd name="connsiteY11" fmla="*/ 335757 h 838200"/>
              <a:gd name="connsiteX12" fmla="*/ 1662112 w 2014537"/>
              <a:gd name="connsiteY12" fmla="*/ 433388 h 838200"/>
              <a:gd name="connsiteX13" fmla="*/ 1821656 w 2014537"/>
              <a:gd name="connsiteY13" fmla="*/ 538163 h 838200"/>
              <a:gd name="connsiteX14" fmla="*/ 2014537 w 2014537"/>
              <a:gd name="connsiteY14" fmla="*/ 633413 h 838200"/>
              <a:gd name="connsiteX15" fmla="*/ 1893093 w 2014537"/>
              <a:gd name="connsiteY15" fmla="*/ 683419 h 838200"/>
              <a:gd name="connsiteX16" fmla="*/ 1795462 w 2014537"/>
              <a:gd name="connsiteY16" fmla="*/ 714375 h 838200"/>
              <a:gd name="connsiteX17" fmla="*/ 1650206 w 2014537"/>
              <a:gd name="connsiteY17" fmla="*/ 752475 h 838200"/>
              <a:gd name="connsiteX18" fmla="*/ 1531143 w 2014537"/>
              <a:gd name="connsiteY18" fmla="*/ 778669 h 838200"/>
              <a:gd name="connsiteX19" fmla="*/ 1400175 w 2014537"/>
              <a:gd name="connsiteY19" fmla="*/ 802482 h 838200"/>
              <a:gd name="connsiteX20" fmla="*/ 1202531 w 2014537"/>
              <a:gd name="connsiteY20" fmla="*/ 821532 h 838200"/>
              <a:gd name="connsiteX21" fmla="*/ 1069181 w 2014537"/>
              <a:gd name="connsiteY21" fmla="*/ 831057 h 838200"/>
              <a:gd name="connsiteX22" fmla="*/ 921543 w 2014537"/>
              <a:gd name="connsiteY22" fmla="*/ 838200 h 838200"/>
              <a:gd name="connsiteX23" fmla="*/ 762000 w 2014537"/>
              <a:gd name="connsiteY23" fmla="*/ 826294 h 838200"/>
              <a:gd name="connsiteX24" fmla="*/ 581025 w 2014537"/>
              <a:gd name="connsiteY24" fmla="*/ 814388 h 838200"/>
              <a:gd name="connsiteX25" fmla="*/ 423862 w 2014537"/>
              <a:gd name="connsiteY25" fmla="*/ 788194 h 838200"/>
              <a:gd name="connsiteX26" fmla="*/ 235743 w 2014537"/>
              <a:gd name="connsiteY26" fmla="*/ 747713 h 838200"/>
              <a:gd name="connsiteX27" fmla="*/ 92868 w 2014537"/>
              <a:gd name="connsiteY27" fmla="*/ 714375 h 838200"/>
              <a:gd name="connsiteX28" fmla="*/ 0 w 2014537"/>
              <a:gd name="connsiteY28" fmla="*/ 678657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14537" h="838200">
                <a:moveTo>
                  <a:pt x="0" y="678657"/>
                </a:moveTo>
                <a:lnTo>
                  <a:pt x="159543" y="621507"/>
                </a:lnTo>
                <a:lnTo>
                  <a:pt x="288131" y="559594"/>
                </a:lnTo>
                <a:lnTo>
                  <a:pt x="435768" y="481013"/>
                </a:lnTo>
                <a:lnTo>
                  <a:pt x="554831" y="404813"/>
                </a:lnTo>
                <a:lnTo>
                  <a:pt x="683418" y="323850"/>
                </a:lnTo>
                <a:lnTo>
                  <a:pt x="816768" y="226219"/>
                </a:lnTo>
                <a:lnTo>
                  <a:pt x="926306" y="138113"/>
                </a:lnTo>
                <a:lnTo>
                  <a:pt x="1095375" y="0"/>
                </a:lnTo>
                <a:lnTo>
                  <a:pt x="1219200" y="121444"/>
                </a:lnTo>
                <a:lnTo>
                  <a:pt x="1366837" y="235744"/>
                </a:lnTo>
                <a:lnTo>
                  <a:pt x="1504950" y="335757"/>
                </a:lnTo>
                <a:lnTo>
                  <a:pt x="1662112" y="433388"/>
                </a:lnTo>
                <a:lnTo>
                  <a:pt x="1821656" y="538163"/>
                </a:lnTo>
                <a:lnTo>
                  <a:pt x="2014537" y="633413"/>
                </a:lnTo>
                <a:lnTo>
                  <a:pt x="1893093" y="683419"/>
                </a:lnTo>
                <a:lnTo>
                  <a:pt x="1795462" y="714375"/>
                </a:lnTo>
                <a:lnTo>
                  <a:pt x="1650206" y="752475"/>
                </a:lnTo>
                <a:lnTo>
                  <a:pt x="1531143" y="778669"/>
                </a:lnTo>
                <a:lnTo>
                  <a:pt x="1400175" y="802482"/>
                </a:lnTo>
                <a:lnTo>
                  <a:pt x="1202531" y="821532"/>
                </a:lnTo>
                <a:lnTo>
                  <a:pt x="1069181" y="831057"/>
                </a:lnTo>
                <a:lnTo>
                  <a:pt x="921543" y="838200"/>
                </a:lnTo>
                <a:lnTo>
                  <a:pt x="762000" y="826294"/>
                </a:lnTo>
                <a:lnTo>
                  <a:pt x="581025" y="814388"/>
                </a:lnTo>
                <a:lnTo>
                  <a:pt x="423862" y="788194"/>
                </a:lnTo>
                <a:lnTo>
                  <a:pt x="235743" y="747713"/>
                </a:lnTo>
                <a:lnTo>
                  <a:pt x="92868" y="714375"/>
                </a:lnTo>
                <a:lnTo>
                  <a:pt x="0" y="678657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7438271" y="894199"/>
            <a:ext cx="1705729" cy="2096327"/>
          </a:xfrm>
          <a:custGeom>
            <a:avLst/>
            <a:gdLst>
              <a:gd name="connsiteX0" fmla="*/ 0 w 1357313"/>
              <a:gd name="connsiteY0" fmla="*/ 816769 h 1650207"/>
              <a:gd name="connsiteX1" fmla="*/ 130969 w 1357313"/>
              <a:gd name="connsiteY1" fmla="*/ 940594 h 1650207"/>
              <a:gd name="connsiteX2" fmla="*/ 309563 w 1357313"/>
              <a:gd name="connsiteY2" fmla="*/ 1078707 h 1650207"/>
              <a:gd name="connsiteX3" fmla="*/ 450057 w 1357313"/>
              <a:gd name="connsiteY3" fmla="*/ 1181100 h 1650207"/>
              <a:gd name="connsiteX4" fmla="*/ 731044 w 1357313"/>
              <a:gd name="connsiteY4" fmla="*/ 1354932 h 1650207"/>
              <a:gd name="connsiteX5" fmla="*/ 921544 w 1357313"/>
              <a:gd name="connsiteY5" fmla="*/ 1462088 h 1650207"/>
              <a:gd name="connsiteX6" fmla="*/ 1066800 w 1357313"/>
              <a:gd name="connsiteY6" fmla="*/ 1528763 h 1650207"/>
              <a:gd name="connsiteX7" fmla="*/ 1231107 w 1357313"/>
              <a:gd name="connsiteY7" fmla="*/ 1602582 h 1650207"/>
              <a:gd name="connsiteX8" fmla="*/ 1354932 w 1357313"/>
              <a:gd name="connsiteY8" fmla="*/ 1650207 h 1650207"/>
              <a:gd name="connsiteX9" fmla="*/ 1357313 w 1357313"/>
              <a:gd name="connsiteY9" fmla="*/ 0 h 1650207"/>
              <a:gd name="connsiteX10" fmla="*/ 1257300 w 1357313"/>
              <a:gd name="connsiteY10" fmla="*/ 40482 h 1650207"/>
              <a:gd name="connsiteX11" fmla="*/ 1092994 w 1357313"/>
              <a:gd name="connsiteY11" fmla="*/ 114300 h 1650207"/>
              <a:gd name="connsiteX12" fmla="*/ 954882 w 1357313"/>
              <a:gd name="connsiteY12" fmla="*/ 178594 h 1650207"/>
              <a:gd name="connsiteX13" fmla="*/ 819150 w 1357313"/>
              <a:gd name="connsiteY13" fmla="*/ 254794 h 1650207"/>
              <a:gd name="connsiteX14" fmla="*/ 676275 w 1357313"/>
              <a:gd name="connsiteY14" fmla="*/ 328613 h 1650207"/>
              <a:gd name="connsiteX15" fmla="*/ 492919 w 1357313"/>
              <a:gd name="connsiteY15" fmla="*/ 445294 h 1650207"/>
              <a:gd name="connsiteX16" fmla="*/ 338138 w 1357313"/>
              <a:gd name="connsiteY16" fmla="*/ 557213 h 1650207"/>
              <a:gd name="connsiteX17" fmla="*/ 207169 w 1357313"/>
              <a:gd name="connsiteY17" fmla="*/ 652463 h 1650207"/>
              <a:gd name="connsiteX18" fmla="*/ 107157 w 1357313"/>
              <a:gd name="connsiteY18" fmla="*/ 733425 h 1650207"/>
              <a:gd name="connsiteX19" fmla="*/ 0 w 1357313"/>
              <a:gd name="connsiteY19" fmla="*/ 816769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57313" h="1650207">
                <a:moveTo>
                  <a:pt x="0" y="816769"/>
                </a:moveTo>
                <a:lnTo>
                  <a:pt x="130969" y="940594"/>
                </a:lnTo>
                <a:lnTo>
                  <a:pt x="309563" y="1078707"/>
                </a:lnTo>
                <a:lnTo>
                  <a:pt x="450057" y="1181100"/>
                </a:lnTo>
                <a:lnTo>
                  <a:pt x="731044" y="1354932"/>
                </a:lnTo>
                <a:lnTo>
                  <a:pt x="921544" y="1462088"/>
                </a:lnTo>
                <a:lnTo>
                  <a:pt x="1066800" y="1528763"/>
                </a:lnTo>
                <a:lnTo>
                  <a:pt x="1231107" y="1602582"/>
                </a:lnTo>
                <a:lnTo>
                  <a:pt x="1354932" y="1650207"/>
                </a:lnTo>
                <a:cubicBezTo>
                  <a:pt x="1355726" y="1100138"/>
                  <a:pt x="1356519" y="550069"/>
                  <a:pt x="1357313" y="0"/>
                </a:cubicBezTo>
                <a:lnTo>
                  <a:pt x="1257300" y="40482"/>
                </a:lnTo>
                <a:lnTo>
                  <a:pt x="1092994" y="114300"/>
                </a:lnTo>
                <a:lnTo>
                  <a:pt x="954882" y="178594"/>
                </a:lnTo>
                <a:lnTo>
                  <a:pt x="819150" y="254794"/>
                </a:lnTo>
                <a:lnTo>
                  <a:pt x="676275" y="328613"/>
                </a:lnTo>
                <a:lnTo>
                  <a:pt x="492919" y="445294"/>
                </a:lnTo>
                <a:lnTo>
                  <a:pt x="338138" y="557213"/>
                </a:lnTo>
                <a:lnTo>
                  <a:pt x="207169" y="652463"/>
                </a:lnTo>
                <a:lnTo>
                  <a:pt x="107157" y="733425"/>
                </a:lnTo>
                <a:lnTo>
                  <a:pt x="0" y="816769"/>
                </a:lnTo>
                <a:close/>
              </a:path>
            </a:pathLst>
          </a:custGeom>
          <a:blipFill dpi="0" rotWithShape="0">
            <a:blip r:embed="rId10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5972122" y="812525"/>
            <a:ext cx="2607247" cy="1082951"/>
          </a:xfrm>
          <a:custGeom>
            <a:avLst/>
            <a:gdLst>
              <a:gd name="connsiteX0" fmla="*/ 0 w 2031206"/>
              <a:gd name="connsiteY0" fmla="*/ 157163 h 852488"/>
              <a:gd name="connsiteX1" fmla="*/ 135731 w 2031206"/>
              <a:gd name="connsiteY1" fmla="*/ 119063 h 852488"/>
              <a:gd name="connsiteX2" fmla="*/ 383381 w 2031206"/>
              <a:gd name="connsiteY2" fmla="*/ 59531 h 852488"/>
              <a:gd name="connsiteX3" fmla="*/ 642937 w 2031206"/>
              <a:gd name="connsiteY3" fmla="*/ 19050 h 852488"/>
              <a:gd name="connsiteX4" fmla="*/ 859631 w 2031206"/>
              <a:gd name="connsiteY4" fmla="*/ 2381 h 852488"/>
              <a:gd name="connsiteX5" fmla="*/ 1090612 w 2031206"/>
              <a:gd name="connsiteY5" fmla="*/ 0 h 852488"/>
              <a:gd name="connsiteX6" fmla="*/ 1304925 w 2031206"/>
              <a:gd name="connsiteY6" fmla="*/ 16669 h 852488"/>
              <a:gd name="connsiteX7" fmla="*/ 1512094 w 2031206"/>
              <a:gd name="connsiteY7" fmla="*/ 47625 h 852488"/>
              <a:gd name="connsiteX8" fmla="*/ 1754981 w 2031206"/>
              <a:gd name="connsiteY8" fmla="*/ 100013 h 852488"/>
              <a:gd name="connsiteX9" fmla="*/ 2031206 w 2031206"/>
              <a:gd name="connsiteY9" fmla="*/ 202406 h 852488"/>
              <a:gd name="connsiteX10" fmla="*/ 1926431 w 2031206"/>
              <a:gd name="connsiteY10" fmla="*/ 254794 h 852488"/>
              <a:gd name="connsiteX11" fmla="*/ 1747837 w 2031206"/>
              <a:gd name="connsiteY11" fmla="*/ 352425 h 852488"/>
              <a:gd name="connsiteX12" fmla="*/ 1612106 w 2031206"/>
              <a:gd name="connsiteY12" fmla="*/ 442913 h 852488"/>
              <a:gd name="connsiteX13" fmla="*/ 1459706 w 2031206"/>
              <a:gd name="connsiteY13" fmla="*/ 547688 h 852488"/>
              <a:gd name="connsiteX14" fmla="*/ 1323975 w 2031206"/>
              <a:gd name="connsiteY14" fmla="*/ 642938 h 852488"/>
              <a:gd name="connsiteX15" fmla="*/ 1185862 w 2031206"/>
              <a:gd name="connsiteY15" fmla="*/ 754856 h 852488"/>
              <a:gd name="connsiteX16" fmla="*/ 1088231 w 2031206"/>
              <a:gd name="connsiteY16" fmla="*/ 852488 h 852488"/>
              <a:gd name="connsiteX17" fmla="*/ 938212 w 2031206"/>
              <a:gd name="connsiteY17" fmla="*/ 726281 h 852488"/>
              <a:gd name="connsiteX18" fmla="*/ 754856 w 2031206"/>
              <a:gd name="connsiteY18" fmla="*/ 571500 h 852488"/>
              <a:gd name="connsiteX19" fmla="*/ 595312 w 2031206"/>
              <a:gd name="connsiteY19" fmla="*/ 459581 h 852488"/>
              <a:gd name="connsiteX20" fmla="*/ 450056 w 2031206"/>
              <a:gd name="connsiteY20" fmla="*/ 366713 h 852488"/>
              <a:gd name="connsiteX21" fmla="*/ 304800 w 2031206"/>
              <a:gd name="connsiteY21" fmla="*/ 292894 h 852488"/>
              <a:gd name="connsiteX22" fmla="*/ 154781 w 2031206"/>
              <a:gd name="connsiteY22" fmla="*/ 221456 h 852488"/>
              <a:gd name="connsiteX23" fmla="*/ 0 w 2031206"/>
              <a:gd name="connsiteY23" fmla="*/ 157163 h 85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31206" h="852488">
                <a:moveTo>
                  <a:pt x="0" y="157163"/>
                </a:moveTo>
                <a:lnTo>
                  <a:pt x="135731" y="119063"/>
                </a:lnTo>
                <a:lnTo>
                  <a:pt x="383381" y="59531"/>
                </a:lnTo>
                <a:lnTo>
                  <a:pt x="642937" y="19050"/>
                </a:lnTo>
                <a:lnTo>
                  <a:pt x="859631" y="2381"/>
                </a:lnTo>
                <a:lnTo>
                  <a:pt x="1090612" y="0"/>
                </a:lnTo>
                <a:lnTo>
                  <a:pt x="1304925" y="16669"/>
                </a:lnTo>
                <a:lnTo>
                  <a:pt x="1512094" y="47625"/>
                </a:lnTo>
                <a:lnTo>
                  <a:pt x="1754981" y="100013"/>
                </a:lnTo>
                <a:lnTo>
                  <a:pt x="2031206" y="202406"/>
                </a:lnTo>
                <a:lnTo>
                  <a:pt x="1926431" y="254794"/>
                </a:lnTo>
                <a:lnTo>
                  <a:pt x="1747837" y="352425"/>
                </a:lnTo>
                <a:lnTo>
                  <a:pt x="1612106" y="442913"/>
                </a:lnTo>
                <a:lnTo>
                  <a:pt x="1459706" y="547688"/>
                </a:lnTo>
                <a:lnTo>
                  <a:pt x="1323975" y="642938"/>
                </a:lnTo>
                <a:lnTo>
                  <a:pt x="1185862" y="754856"/>
                </a:lnTo>
                <a:lnTo>
                  <a:pt x="1088231" y="852488"/>
                </a:lnTo>
                <a:lnTo>
                  <a:pt x="938212" y="726281"/>
                </a:lnTo>
                <a:lnTo>
                  <a:pt x="754856" y="571500"/>
                </a:lnTo>
                <a:lnTo>
                  <a:pt x="595312" y="459581"/>
                </a:lnTo>
                <a:lnTo>
                  <a:pt x="450056" y="366713"/>
                </a:lnTo>
                <a:lnTo>
                  <a:pt x="304800" y="292894"/>
                </a:lnTo>
                <a:lnTo>
                  <a:pt x="154781" y="221456"/>
                </a:lnTo>
                <a:lnTo>
                  <a:pt x="0" y="15716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3160085" y="1986226"/>
            <a:ext cx="2625587" cy="1110176"/>
          </a:xfrm>
          <a:custGeom>
            <a:avLst/>
            <a:gdLst>
              <a:gd name="connsiteX0" fmla="*/ 0 w 2045494"/>
              <a:gd name="connsiteY0" fmla="*/ 650081 h 873919"/>
              <a:gd name="connsiteX1" fmla="*/ 152400 w 2045494"/>
              <a:gd name="connsiteY1" fmla="*/ 561975 h 873919"/>
              <a:gd name="connsiteX2" fmla="*/ 290512 w 2045494"/>
              <a:gd name="connsiteY2" fmla="*/ 464344 h 873919"/>
              <a:gd name="connsiteX3" fmla="*/ 419100 w 2045494"/>
              <a:gd name="connsiteY3" fmla="*/ 369094 h 873919"/>
              <a:gd name="connsiteX4" fmla="*/ 538162 w 2045494"/>
              <a:gd name="connsiteY4" fmla="*/ 278606 h 873919"/>
              <a:gd name="connsiteX5" fmla="*/ 676275 w 2045494"/>
              <a:gd name="connsiteY5" fmla="*/ 154781 h 873919"/>
              <a:gd name="connsiteX6" fmla="*/ 835819 w 2045494"/>
              <a:gd name="connsiteY6" fmla="*/ 0 h 873919"/>
              <a:gd name="connsiteX7" fmla="*/ 976312 w 2045494"/>
              <a:gd name="connsiteY7" fmla="*/ 114300 h 873919"/>
              <a:gd name="connsiteX8" fmla="*/ 1147762 w 2045494"/>
              <a:gd name="connsiteY8" fmla="*/ 240506 h 873919"/>
              <a:gd name="connsiteX9" fmla="*/ 1323975 w 2045494"/>
              <a:gd name="connsiteY9" fmla="*/ 354806 h 873919"/>
              <a:gd name="connsiteX10" fmla="*/ 1500187 w 2045494"/>
              <a:gd name="connsiteY10" fmla="*/ 457200 h 873919"/>
              <a:gd name="connsiteX11" fmla="*/ 1671637 w 2045494"/>
              <a:gd name="connsiteY11" fmla="*/ 547688 h 873919"/>
              <a:gd name="connsiteX12" fmla="*/ 1905000 w 2045494"/>
              <a:gd name="connsiteY12" fmla="*/ 652463 h 873919"/>
              <a:gd name="connsiteX13" fmla="*/ 2045494 w 2045494"/>
              <a:gd name="connsiteY13" fmla="*/ 711994 h 873919"/>
              <a:gd name="connsiteX14" fmla="*/ 1916906 w 2045494"/>
              <a:gd name="connsiteY14" fmla="*/ 750094 h 873919"/>
              <a:gd name="connsiteX15" fmla="*/ 1745456 w 2045494"/>
              <a:gd name="connsiteY15" fmla="*/ 800100 h 873919"/>
              <a:gd name="connsiteX16" fmla="*/ 1519237 w 2045494"/>
              <a:gd name="connsiteY16" fmla="*/ 842963 h 873919"/>
              <a:gd name="connsiteX17" fmla="*/ 1309687 w 2045494"/>
              <a:gd name="connsiteY17" fmla="*/ 862013 h 873919"/>
              <a:gd name="connsiteX18" fmla="*/ 1062037 w 2045494"/>
              <a:gd name="connsiteY18" fmla="*/ 873919 h 873919"/>
              <a:gd name="connsiteX19" fmla="*/ 785812 w 2045494"/>
              <a:gd name="connsiteY19" fmla="*/ 854869 h 873919"/>
              <a:gd name="connsiteX20" fmla="*/ 554831 w 2045494"/>
              <a:gd name="connsiteY20" fmla="*/ 819150 h 873919"/>
              <a:gd name="connsiteX21" fmla="*/ 354806 w 2045494"/>
              <a:gd name="connsiteY21" fmla="*/ 771525 h 873919"/>
              <a:gd name="connsiteX22" fmla="*/ 121444 w 2045494"/>
              <a:gd name="connsiteY22" fmla="*/ 697706 h 873919"/>
              <a:gd name="connsiteX23" fmla="*/ 0 w 2045494"/>
              <a:gd name="connsiteY23" fmla="*/ 650081 h 87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45494" h="873919">
                <a:moveTo>
                  <a:pt x="0" y="650081"/>
                </a:moveTo>
                <a:lnTo>
                  <a:pt x="152400" y="561975"/>
                </a:lnTo>
                <a:lnTo>
                  <a:pt x="290512" y="464344"/>
                </a:lnTo>
                <a:lnTo>
                  <a:pt x="419100" y="369094"/>
                </a:lnTo>
                <a:lnTo>
                  <a:pt x="538162" y="278606"/>
                </a:lnTo>
                <a:lnTo>
                  <a:pt x="676275" y="154781"/>
                </a:lnTo>
                <a:lnTo>
                  <a:pt x="835819" y="0"/>
                </a:lnTo>
                <a:lnTo>
                  <a:pt x="976312" y="114300"/>
                </a:lnTo>
                <a:lnTo>
                  <a:pt x="1147762" y="240506"/>
                </a:lnTo>
                <a:lnTo>
                  <a:pt x="1323975" y="354806"/>
                </a:lnTo>
                <a:lnTo>
                  <a:pt x="1500187" y="457200"/>
                </a:lnTo>
                <a:lnTo>
                  <a:pt x="1671637" y="547688"/>
                </a:lnTo>
                <a:lnTo>
                  <a:pt x="1905000" y="652463"/>
                </a:lnTo>
                <a:lnTo>
                  <a:pt x="2045494" y="711994"/>
                </a:lnTo>
                <a:lnTo>
                  <a:pt x="1916906" y="750094"/>
                </a:lnTo>
                <a:lnTo>
                  <a:pt x="1745456" y="800100"/>
                </a:lnTo>
                <a:lnTo>
                  <a:pt x="1519237" y="842963"/>
                </a:lnTo>
                <a:lnTo>
                  <a:pt x="1309687" y="862013"/>
                </a:lnTo>
                <a:lnTo>
                  <a:pt x="1062037" y="873919"/>
                </a:lnTo>
                <a:lnTo>
                  <a:pt x="785812" y="854869"/>
                </a:lnTo>
                <a:lnTo>
                  <a:pt x="554831" y="819150"/>
                </a:lnTo>
                <a:lnTo>
                  <a:pt x="354806" y="771525"/>
                </a:lnTo>
                <a:lnTo>
                  <a:pt x="121444" y="697706"/>
                </a:lnTo>
                <a:lnTo>
                  <a:pt x="0" y="650081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91298" y="742950"/>
            <a:ext cx="2909846" cy="1146476"/>
          </a:xfrm>
          <a:custGeom>
            <a:avLst/>
            <a:gdLst>
              <a:gd name="connsiteX0" fmla="*/ 0 w 2266950"/>
              <a:gd name="connsiteY0" fmla="*/ 88107 h 902494"/>
              <a:gd name="connsiteX1" fmla="*/ 288131 w 2266950"/>
              <a:gd name="connsiteY1" fmla="*/ 50007 h 902494"/>
              <a:gd name="connsiteX2" fmla="*/ 683419 w 2266950"/>
              <a:gd name="connsiteY2" fmla="*/ 11907 h 902494"/>
              <a:gd name="connsiteX3" fmla="*/ 1050131 w 2266950"/>
              <a:gd name="connsiteY3" fmla="*/ 0 h 902494"/>
              <a:gd name="connsiteX4" fmla="*/ 1397794 w 2266950"/>
              <a:gd name="connsiteY4" fmla="*/ 19050 h 902494"/>
              <a:gd name="connsiteX5" fmla="*/ 1721644 w 2266950"/>
              <a:gd name="connsiteY5" fmla="*/ 71438 h 902494"/>
              <a:gd name="connsiteX6" fmla="*/ 2016919 w 2266950"/>
              <a:gd name="connsiteY6" fmla="*/ 157163 h 902494"/>
              <a:gd name="connsiteX7" fmla="*/ 2266950 w 2266950"/>
              <a:gd name="connsiteY7" fmla="*/ 259557 h 902494"/>
              <a:gd name="connsiteX8" fmla="*/ 2081212 w 2266950"/>
              <a:gd name="connsiteY8" fmla="*/ 342900 h 902494"/>
              <a:gd name="connsiteX9" fmla="*/ 1914525 w 2266950"/>
              <a:gd name="connsiteY9" fmla="*/ 419100 h 902494"/>
              <a:gd name="connsiteX10" fmla="*/ 1707356 w 2266950"/>
              <a:gd name="connsiteY10" fmla="*/ 533400 h 902494"/>
              <a:gd name="connsiteX11" fmla="*/ 1521619 w 2266950"/>
              <a:gd name="connsiteY11" fmla="*/ 652463 h 902494"/>
              <a:gd name="connsiteX12" fmla="*/ 1338262 w 2266950"/>
              <a:gd name="connsiteY12" fmla="*/ 788194 h 902494"/>
              <a:gd name="connsiteX13" fmla="*/ 1202531 w 2266950"/>
              <a:gd name="connsiteY13" fmla="*/ 902494 h 902494"/>
              <a:gd name="connsiteX14" fmla="*/ 1097756 w 2266950"/>
              <a:gd name="connsiteY14" fmla="*/ 797719 h 902494"/>
              <a:gd name="connsiteX15" fmla="*/ 950119 w 2266950"/>
              <a:gd name="connsiteY15" fmla="*/ 673894 h 902494"/>
              <a:gd name="connsiteX16" fmla="*/ 752475 w 2266950"/>
              <a:gd name="connsiteY16" fmla="*/ 521494 h 902494"/>
              <a:gd name="connsiteX17" fmla="*/ 583406 w 2266950"/>
              <a:gd name="connsiteY17" fmla="*/ 390525 h 902494"/>
              <a:gd name="connsiteX18" fmla="*/ 445294 w 2266950"/>
              <a:gd name="connsiteY18" fmla="*/ 309563 h 902494"/>
              <a:gd name="connsiteX19" fmla="*/ 247650 w 2266950"/>
              <a:gd name="connsiteY19" fmla="*/ 207169 h 902494"/>
              <a:gd name="connsiteX20" fmla="*/ 0 w 2266950"/>
              <a:gd name="connsiteY20" fmla="*/ 88107 h 90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66950" h="902494">
                <a:moveTo>
                  <a:pt x="0" y="88107"/>
                </a:moveTo>
                <a:lnTo>
                  <a:pt x="288131" y="50007"/>
                </a:lnTo>
                <a:lnTo>
                  <a:pt x="683419" y="11907"/>
                </a:lnTo>
                <a:lnTo>
                  <a:pt x="1050131" y="0"/>
                </a:lnTo>
                <a:lnTo>
                  <a:pt x="1397794" y="19050"/>
                </a:lnTo>
                <a:lnTo>
                  <a:pt x="1721644" y="71438"/>
                </a:lnTo>
                <a:lnTo>
                  <a:pt x="2016919" y="157163"/>
                </a:lnTo>
                <a:lnTo>
                  <a:pt x="2266950" y="259557"/>
                </a:lnTo>
                <a:lnTo>
                  <a:pt x="2081212" y="342900"/>
                </a:lnTo>
                <a:lnTo>
                  <a:pt x="1914525" y="419100"/>
                </a:lnTo>
                <a:lnTo>
                  <a:pt x="1707356" y="533400"/>
                </a:lnTo>
                <a:lnTo>
                  <a:pt x="1521619" y="652463"/>
                </a:lnTo>
                <a:lnTo>
                  <a:pt x="1338262" y="788194"/>
                </a:lnTo>
                <a:lnTo>
                  <a:pt x="1202531" y="902494"/>
                </a:lnTo>
                <a:lnTo>
                  <a:pt x="1097756" y="797719"/>
                </a:lnTo>
                <a:lnTo>
                  <a:pt x="950119" y="673894"/>
                </a:lnTo>
                <a:lnTo>
                  <a:pt x="752475" y="521494"/>
                </a:lnTo>
                <a:lnTo>
                  <a:pt x="583406" y="390525"/>
                </a:lnTo>
                <a:lnTo>
                  <a:pt x="445294" y="309563"/>
                </a:lnTo>
                <a:lnTo>
                  <a:pt x="247650" y="207169"/>
                </a:lnTo>
                <a:lnTo>
                  <a:pt x="0" y="88107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吕建德字体" pitchFamily="2" charset="-122"/>
              <a:ea typeface="方正吕建德字体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15345" y="4692977"/>
            <a:ext cx="1776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</a:rPr>
              <a:t>TRAVEL PHOTOGRAPHY PPT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5" name="等腰三角形 4"/>
          <p:cNvSpPr/>
          <p:nvPr/>
        </p:nvSpPr>
        <p:spPr>
          <a:xfrm rot="16200000">
            <a:off x="8926877" y="4730957"/>
            <a:ext cx="233206" cy="20104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76401" y="3867150"/>
            <a:ext cx="273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旅游摄影摄像相片</a:t>
            </a:r>
            <a:r>
              <a:rPr lang="en-US" altLang="zh-CN" sz="2000" b="1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20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81200" y="2961519"/>
            <a:ext cx="53383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0" b="1" dirty="0" smtClean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itchFamily="34" charset="0"/>
                <a:ea typeface="微软雅黑" pitchFamily="34" charset="-122"/>
              </a:rPr>
              <a:t>PHOTOGRAPHY</a:t>
            </a:r>
            <a:endParaRPr lang="zh-CN" altLang="en-US" sz="70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33600" y="4337221"/>
            <a:ext cx="4819043" cy="3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汇报人：千库网    汇报时间：</a:t>
            </a:r>
            <a:r>
              <a:rPr lang="en-US" altLang="zh-CN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1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2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0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2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00"/>
                            </p:stCondLst>
                            <p:childTnLst>
                              <p:par>
                                <p:cTn id="7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25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75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125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" grpId="0"/>
      <p:bldP spid="5" grpId="0" animBg="1"/>
      <p:bldP spid="2" grpId="0"/>
      <p:bldP spid="28" grpId="0"/>
      <p:bldP spid="28" grpId="1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304800" y="-29936"/>
            <a:ext cx="2527809" cy="3714750"/>
          </a:xfrm>
          <a:prstGeom prst="parallelogram">
            <a:avLst/>
          </a:prstGeom>
          <a:blipFill>
            <a:blip r:embed="rId3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2332397" y="-29936"/>
            <a:ext cx="2527809" cy="3714750"/>
          </a:xfrm>
          <a:prstGeom prst="parallelogram">
            <a:avLst/>
          </a:prstGeom>
          <a:blipFill>
            <a:blip r:embed="rId4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359994" y="-29936"/>
            <a:ext cx="2527809" cy="3714750"/>
          </a:xfrm>
          <a:prstGeom prst="parallelogram">
            <a:avLst/>
          </a:prstGeom>
          <a:blipFill>
            <a:blip r:embed="rId5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6387591" y="-29936"/>
            <a:ext cx="2527809" cy="3714750"/>
          </a:xfrm>
          <a:prstGeom prst="parallelogram">
            <a:avLst/>
          </a:prstGeom>
          <a:blipFill>
            <a:blip r:embed="rId6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86000" y="3957350"/>
            <a:ext cx="4572000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旅游，放松心情，用眼睛享受风景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歌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里唱的是“你离开我，就是旅行的意义”，我没有值得分享的感伤爱情故事，唯有讲述此间途经的美景，分享没有男主角的相片。</a:t>
            </a:r>
          </a:p>
        </p:txBody>
      </p:sp>
    </p:spTree>
    <p:extLst>
      <p:ext uri="{BB962C8B-B14F-4D97-AF65-F5344CB8AC3E}">
        <p14:creationId xmlns:p14="http://schemas.microsoft.com/office/powerpoint/2010/main" val="22319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8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8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H_Picture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1580" y="887628"/>
            <a:ext cx="1768280" cy="1848011"/>
          </a:xfrm>
          <a:prstGeom prst="diamond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MH_Picture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95149" y="887628"/>
            <a:ext cx="1768280" cy="1848011"/>
          </a:xfrm>
          <a:prstGeom prst="diamond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2" name="MH_Picture_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50162" y="1865674"/>
            <a:ext cx="1768280" cy="1848011"/>
          </a:xfrm>
          <a:prstGeom prst="diamond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MH_Other_1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287457" y="882312"/>
            <a:ext cx="855790" cy="1787770"/>
          </a:xfrm>
          <a:custGeom>
            <a:avLst/>
            <a:gdLst>
              <a:gd name="T0" fmla="*/ 776738 w 766000"/>
              <a:gd name="T1" fmla="*/ 0 h 1601636"/>
              <a:gd name="T2" fmla="*/ 776738 w 766000"/>
              <a:gd name="T3" fmla="*/ 1603764 h 1601636"/>
              <a:gd name="T4" fmla="*/ 0 w 766000"/>
              <a:gd name="T5" fmla="*/ 801882 h 1601636"/>
              <a:gd name="T6" fmla="*/ 776738 w 766000"/>
              <a:gd name="T7" fmla="*/ 0 h 16016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6000" h="1601636">
                <a:moveTo>
                  <a:pt x="766000" y="0"/>
                </a:moveTo>
                <a:lnTo>
                  <a:pt x="766000" y="1601636"/>
                </a:lnTo>
                <a:lnTo>
                  <a:pt x="0" y="800818"/>
                </a:lnTo>
                <a:lnTo>
                  <a:pt x="76600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MH_Picture_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91606" y="2843721"/>
            <a:ext cx="1768280" cy="1848011"/>
          </a:xfrm>
          <a:prstGeom prst="diamond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MH_Picture_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438365" y="1865674"/>
            <a:ext cx="1768280" cy="1848011"/>
          </a:xfrm>
          <a:prstGeom prst="diamond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MH_Picture_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81580" y="2843721"/>
            <a:ext cx="1768280" cy="1848011"/>
          </a:xfrm>
          <a:prstGeom prst="diamond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MH_Picture_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35931" y="872570"/>
            <a:ext cx="3668087" cy="3834217"/>
          </a:xfrm>
          <a:prstGeom prst="diamond">
            <a:avLst/>
          </a:prstGeom>
          <a:blipFill dpi="0" rotWithShape="0">
            <a:blip r:embed="rId17"/>
            <a:srcRect/>
            <a:stretch>
              <a:fillRect/>
            </a:stretch>
          </a:blipFill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8600" y="1657350"/>
            <a:ext cx="4572000" cy="173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幸福就是重复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每天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跟自己喜欢的人一起，通电话，旅行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重复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一个承诺和梦想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听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他第二十八次提起童年往事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每年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的同一天和他庆祝生日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甚至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连吵架也是重复的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一些琐事吵架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然后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冷战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疯狂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思念对方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，最后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和好。</a:t>
            </a:r>
          </a:p>
        </p:txBody>
      </p:sp>
    </p:spTree>
    <p:extLst>
      <p:ext uri="{BB962C8B-B14F-4D97-AF65-F5344CB8AC3E}">
        <p14:creationId xmlns:p14="http://schemas.microsoft.com/office/powerpoint/2010/main" val="46970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icture_1"/>
          <p:cNvSpPr/>
          <p:nvPr>
            <p:custDataLst>
              <p:tags r:id="rId1"/>
            </p:custDataLst>
          </p:nvPr>
        </p:nvSpPr>
        <p:spPr>
          <a:xfrm>
            <a:off x="1" y="990879"/>
            <a:ext cx="2301793" cy="3096272"/>
          </a:xfrm>
          <a:custGeom>
            <a:avLst/>
            <a:gdLst>
              <a:gd name="connsiteX0" fmla="*/ 12039 w 2299544"/>
              <a:gd name="connsiteY0" fmla="*/ 0 h 4091715"/>
              <a:gd name="connsiteX1" fmla="*/ 2287503 w 2299544"/>
              <a:gd name="connsiteY1" fmla="*/ 506276 h 4091715"/>
              <a:gd name="connsiteX2" fmla="*/ 2299544 w 2299544"/>
              <a:gd name="connsiteY2" fmla="*/ 3626936 h 4091715"/>
              <a:gd name="connsiteX3" fmla="*/ 0 w 2299544"/>
              <a:gd name="connsiteY3" fmla="*/ 4091715 h 4091715"/>
              <a:gd name="connsiteX0" fmla="*/ 881 w 2303626"/>
              <a:gd name="connsiteY0" fmla="*/ 0 h 4091715"/>
              <a:gd name="connsiteX1" fmla="*/ 2291585 w 2303626"/>
              <a:gd name="connsiteY1" fmla="*/ 506276 h 4091715"/>
              <a:gd name="connsiteX2" fmla="*/ 2303626 w 2303626"/>
              <a:gd name="connsiteY2" fmla="*/ 3626936 h 4091715"/>
              <a:gd name="connsiteX3" fmla="*/ 4082 w 2303626"/>
              <a:gd name="connsiteY3" fmla="*/ 4091715 h 4091715"/>
              <a:gd name="connsiteX4" fmla="*/ 881 w 2303626"/>
              <a:gd name="connsiteY4" fmla="*/ 0 h 40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3626" h="4091715">
                <a:moveTo>
                  <a:pt x="881" y="0"/>
                </a:moveTo>
                <a:lnTo>
                  <a:pt x="2291585" y="506276"/>
                </a:lnTo>
                <a:cubicBezTo>
                  <a:pt x="2295599" y="1546496"/>
                  <a:pt x="2299612" y="2586716"/>
                  <a:pt x="2303626" y="3626936"/>
                </a:cubicBezTo>
                <a:lnTo>
                  <a:pt x="4082" y="4091715"/>
                </a:lnTo>
                <a:cubicBezTo>
                  <a:pt x="8095" y="2727810"/>
                  <a:pt x="-3132" y="1363905"/>
                  <a:pt x="881" y="0"/>
                </a:cubicBez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Picture_2"/>
          <p:cNvSpPr/>
          <p:nvPr>
            <p:custDataLst>
              <p:tags r:id="rId2"/>
            </p:custDataLst>
          </p:nvPr>
        </p:nvSpPr>
        <p:spPr>
          <a:xfrm>
            <a:off x="2268712" y="987574"/>
            <a:ext cx="2316698" cy="3099575"/>
          </a:xfrm>
          <a:custGeom>
            <a:avLst/>
            <a:gdLst>
              <a:gd name="connsiteX0" fmla="*/ 2300172 w 2318543"/>
              <a:gd name="connsiteY0" fmla="*/ 0 h 4096081"/>
              <a:gd name="connsiteX1" fmla="*/ 2318543 w 2318543"/>
              <a:gd name="connsiteY1" fmla="*/ 4096081 h 4096081"/>
              <a:gd name="connsiteX2" fmla="*/ 0 w 2318543"/>
              <a:gd name="connsiteY2" fmla="*/ 3631302 h 4096081"/>
              <a:gd name="connsiteX3" fmla="*/ 12040 w 2318543"/>
              <a:gd name="connsiteY3" fmla="*/ 510643 h 40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543" h="4096081">
                <a:moveTo>
                  <a:pt x="2300172" y="0"/>
                </a:moveTo>
                <a:lnTo>
                  <a:pt x="2318543" y="4096081"/>
                </a:lnTo>
                <a:lnTo>
                  <a:pt x="0" y="3631302"/>
                </a:lnTo>
                <a:lnTo>
                  <a:pt x="12040" y="510643"/>
                </a:lnTo>
                <a:close/>
              </a:path>
            </a:pathLst>
          </a:cu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MH_Picture_3"/>
          <p:cNvSpPr/>
          <p:nvPr>
            <p:custDataLst>
              <p:tags r:id="rId3"/>
            </p:custDataLst>
          </p:nvPr>
        </p:nvSpPr>
        <p:spPr>
          <a:xfrm>
            <a:off x="4552515" y="987576"/>
            <a:ext cx="2323654" cy="3099575"/>
          </a:xfrm>
          <a:custGeom>
            <a:avLst/>
            <a:gdLst>
              <a:gd name="connsiteX0" fmla="*/ 0 w 2325505"/>
              <a:gd name="connsiteY0" fmla="*/ 0 h 4096081"/>
              <a:gd name="connsiteX1" fmla="*/ 2313465 w 2325505"/>
              <a:gd name="connsiteY1" fmla="*/ 510643 h 4096081"/>
              <a:gd name="connsiteX2" fmla="*/ 2325505 w 2325505"/>
              <a:gd name="connsiteY2" fmla="*/ 3631302 h 4096081"/>
              <a:gd name="connsiteX3" fmla="*/ 25961 w 2325505"/>
              <a:gd name="connsiteY3" fmla="*/ 4096081 h 409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5505" h="4096081">
                <a:moveTo>
                  <a:pt x="0" y="0"/>
                </a:moveTo>
                <a:lnTo>
                  <a:pt x="2313465" y="510643"/>
                </a:lnTo>
                <a:lnTo>
                  <a:pt x="2325505" y="3631302"/>
                </a:lnTo>
                <a:lnTo>
                  <a:pt x="25961" y="4096081"/>
                </a:lnTo>
                <a:close/>
              </a:path>
            </a:pathLst>
          </a:cu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Picture_4"/>
          <p:cNvSpPr/>
          <p:nvPr>
            <p:custDataLst>
              <p:tags r:id="rId4"/>
            </p:custDataLst>
          </p:nvPr>
        </p:nvSpPr>
        <p:spPr>
          <a:xfrm>
            <a:off x="6843088" y="996646"/>
            <a:ext cx="2300912" cy="3090505"/>
          </a:xfrm>
          <a:custGeom>
            <a:avLst/>
            <a:gdLst>
              <a:gd name="connsiteX0" fmla="*/ 2287505 w 2299545"/>
              <a:gd name="connsiteY0" fmla="*/ 0 h 4091715"/>
              <a:gd name="connsiteX1" fmla="*/ 2299545 w 2299545"/>
              <a:gd name="connsiteY1" fmla="*/ 4091715 h 4091715"/>
              <a:gd name="connsiteX2" fmla="*/ 0 w 2299545"/>
              <a:gd name="connsiteY2" fmla="*/ 3626936 h 4091715"/>
              <a:gd name="connsiteX3" fmla="*/ 12040 w 2299545"/>
              <a:gd name="connsiteY3" fmla="*/ 506277 h 4091715"/>
              <a:gd name="connsiteX0" fmla="*/ 2302745 w 2302745"/>
              <a:gd name="connsiteY0" fmla="*/ 0 h 4084095"/>
              <a:gd name="connsiteX1" fmla="*/ 2299545 w 2302745"/>
              <a:gd name="connsiteY1" fmla="*/ 4084095 h 4084095"/>
              <a:gd name="connsiteX2" fmla="*/ 0 w 2302745"/>
              <a:gd name="connsiteY2" fmla="*/ 3619316 h 4084095"/>
              <a:gd name="connsiteX3" fmla="*/ 12040 w 2302745"/>
              <a:gd name="connsiteY3" fmla="*/ 498657 h 4084095"/>
              <a:gd name="connsiteX4" fmla="*/ 2302745 w 2302745"/>
              <a:gd name="connsiteY4" fmla="*/ 0 h 4084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745" h="4084095">
                <a:moveTo>
                  <a:pt x="2302745" y="0"/>
                </a:moveTo>
                <a:cubicBezTo>
                  <a:pt x="2301678" y="1361365"/>
                  <a:pt x="2300612" y="2722730"/>
                  <a:pt x="2299545" y="4084095"/>
                </a:cubicBezTo>
                <a:lnTo>
                  <a:pt x="0" y="3619316"/>
                </a:lnTo>
                <a:cubicBezTo>
                  <a:pt x="4013" y="2579096"/>
                  <a:pt x="8027" y="1538877"/>
                  <a:pt x="12040" y="498657"/>
                </a:cubicBezTo>
                <a:lnTo>
                  <a:pt x="2302745" y="0"/>
                </a:lnTo>
                <a:close/>
              </a:path>
            </a:pathLst>
          </a:cu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5"/>
          <p:cNvSpPr/>
          <p:nvPr/>
        </p:nvSpPr>
        <p:spPr>
          <a:xfrm>
            <a:off x="1115616" y="4290650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单击选中图片，右键，设置图片格式，填充，图片或文理填充，文件，选择你要的图片即可（备注，建议使用图片前先将图片裁剪成如图差不多的长方形，图片不会变形）</a:t>
            </a:r>
          </a:p>
        </p:txBody>
      </p:sp>
    </p:spTree>
    <p:extLst>
      <p:ext uri="{BB962C8B-B14F-4D97-AF65-F5344CB8AC3E}">
        <p14:creationId xmlns:p14="http://schemas.microsoft.com/office/powerpoint/2010/main" val="367073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istrator\Desktop\旅游画山用风景图片\201304241007_670x419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960994"/>
            <a:ext cx="5500007" cy="3439556"/>
          </a:xfrm>
          <a:prstGeom prst="rect">
            <a:avLst/>
          </a:prstGeom>
          <a:blipFill dpi="0" rotWithShape="0">
            <a:blip r:embed="rId5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泪滴形 3"/>
          <p:cNvSpPr/>
          <p:nvPr/>
        </p:nvSpPr>
        <p:spPr>
          <a:xfrm flipH="1">
            <a:off x="5634842" y="1029278"/>
            <a:ext cx="1542472" cy="1542472"/>
          </a:xfrm>
          <a:prstGeom prst="teardrop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泪滴形 4"/>
          <p:cNvSpPr/>
          <p:nvPr/>
        </p:nvSpPr>
        <p:spPr>
          <a:xfrm>
            <a:off x="5634842" y="2800350"/>
            <a:ext cx="1542472" cy="1542472"/>
          </a:xfrm>
          <a:prstGeom prst="teardrop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 flipH="1" flipV="1">
            <a:off x="7352064" y="971550"/>
            <a:ext cx="1542472" cy="1542472"/>
          </a:xfrm>
          <a:prstGeom prst="teardrop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76600" y="361950"/>
            <a:ext cx="2362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SUNLIGHT, SEA BEACH, BEAUTIFUL MOOD.</a:t>
            </a:r>
            <a:endParaRPr lang="zh-CN" altLang="en-US" sz="1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610" y="602218"/>
            <a:ext cx="24929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阳光，海滩，美丽的心情。</a:t>
            </a:r>
          </a:p>
        </p:txBody>
      </p:sp>
      <p:sp>
        <p:nvSpPr>
          <p:cNvPr id="9" name="矩形 8"/>
          <p:cNvSpPr/>
          <p:nvPr/>
        </p:nvSpPr>
        <p:spPr>
          <a:xfrm>
            <a:off x="7197090" y="2933944"/>
            <a:ext cx="1184910" cy="131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阳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58200" y="4057650"/>
            <a:ext cx="381000" cy="381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40980" y="3111662"/>
            <a:ext cx="2369820" cy="131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光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71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9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3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12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2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3" grpId="0"/>
          <p:bldP spid="9" grpId="0"/>
          <p:bldP spid="10" grpId="0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4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18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2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/>
          <p:bldP spid="3" grpId="0"/>
          <p:bldP spid="9" grpId="0"/>
          <p:bldP spid="10" grpId="0" animBg="1"/>
          <p:bldP spid="1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联系 3"/>
          <p:cNvSpPr/>
          <p:nvPr/>
        </p:nvSpPr>
        <p:spPr>
          <a:xfrm>
            <a:off x="-1295400" y="-1757546"/>
            <a:ext cx="11618686" cy="5777096"/>
          </a:xfrm>
          <a:prstGeom prst="flowChartConnector">
            <a:avLst/>
          </a:prstGeom>
          <a:blipFill>
            <a:blip r:embed="rId3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15000" y="1774371"/>
            <a:ext cx="2859847" cy="2671536"/>
          </a:xfrm>
          <a:prstGeom prst="ellipse">
            <a:avLst/>
          </a:prstGeom>
          <a:blipFill>
            <a:blip r:embed="rId4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8600" y="4223512"/>
            <a:ext cx="3886200" cy="55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旅游，尝试着走出去</a:t>
            </a: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7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才会发现，世界远不是你在出生的城市一呆几十年所看的那样，你会结识不同的人听到各种曲折的故事交到一辈子的朋友。</a:t>
            </a:r>
          </a:p>
        </p:txBody>
      </p:sp>
      <p:sp>
        <p:nvSpPr>
          <p:cNvPr id="40" name="椭圆 39"/>
          <p:cNvSpPr/>
          <p:nvPr/>
        </p:nvSpPr>
        <p:spPr>
          <a:xfrm>
            <a:off x="3810000" y="2275809"/>
            <a:ext cx="1702369" cy="1590274"/>
          </a:xfrm>
          <a:prstGeom prst="ellipse">
            <a:avLst/>
          </a:prstGeom>
          <a:blipFill>
            <a:blip r:embed="rId5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667000" y="1773222"/>
            <a:ext cx="1181100" cy="1103328"/>
          </a:xfrm>
          <a:prstGeom prst="ellipse">
            <a:avLst/>
          </a:prstGeom>
          <a:blipFill>
            <a:blip r:embed="rId6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0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" y="3790950"/>
            <a:ext cx="4343400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我喜欢出发。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凡是到达了的地方，都属于昨天。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哪怕那山再青，那水再秀，那风再温柔。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太深的流连便成了一种羁绊，绊住的不仅是双脚，还有未来。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5800" y="0"/>
            <a:ext cx="58674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多文档 3"/>
          <p:cNvSpPr/>
          <p:nvPr/>
        </p:nvSpPr>
        <p:spPr>
          <a:xfrm>
            <a:off x="457200" y="666750"/>
            <a:ext cx="3657600" cy="2743200"/>
          </a:xfrm>
          <a:prstGeom prst="flowChartMultidocumen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8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00"/>
                            </p:stCondLst>
                            <p:childTnLst>
                              <p:par>
                                <p:cTn id="1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68744" y="4241938"/>
            <a:ext cx="43180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想，旅行需要孤独，需要一个人慢慢体会，静静思考。它不同于旅游，那需要一个风景稍微漂亮的地方，可以一个人，可以几个人，一起放松那劳累的心情或者劳累自己的身体，不给自己一点轻松的机会，好象世界的每个角落都需要自己的脚去留个痕迹，才叫人生。</a:t>
            </a:r>
          </a:p>
        </p:txBody>
      </p:sp>
      <p:sp>
        <p:nvSpPr>
          <p:cNvPr id="7" name="矩形 6"/>
          <p:cNvSpPr/>
          <p:nvPr/>
        </p:nvSpPr>
        <p:spPr>
          <a:xfrm>
            <a:off x="6553200" y="2800350"/>
            <a:ext cx="2369820" cy="1517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痕迹</a:t>
            </a:r>
            <a:endParaRPr lang="zh-CN" altLang="en-US" sz="7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305800" y="3790950"/>
            <a:ext cx="381000" cy="381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90" name="Picture 6" descr="C:\Users\Administrator\Desktop\旅游画山用风景图片\13578932543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89711"/>
            <a:ext cx="1358881" cy="8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90550"/>
            <a:ext cx="578753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Administrator\Desktop\旅游画山用风景图片\240400-1501140Q30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6" y="590550"/>
            <a:ext cx="335646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dministrator\Desktop\111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1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41"/>
          <a:stretch/>
        </p:blipFill>
        <p:spPr bwMode="auto">
          <a:xfrm>
            <a:off x="1619231" y="3189710"/>
            <a:ext cx="1358882" cy="8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istrator\Desktop\111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13"/>
          <a:stretch/>
        </p:blipFill>
        <p:spPr bwMode="auto">
          <a:xfrm>
            <a:off x="3009863" y="3189711"/>
            <a:ext cx="1358881" cy="84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3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6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6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3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6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6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6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  <p:bldP spid="4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00专题PPT\旅游画山用风景图片\17961491_131648919000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"/>
          <a:stretch/>
        </p:blipFill>
        <p:spPr bwMode="auto">
          <a:xfrm>
            <a:off x="-431160" y="-550667"/>
            <a:ext cx="10946760" cy="68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istrator\Desktop\清新相册模板\外国宝宝\7447430_201710615000_2.jp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5" r="14644"/>
          <a:stretch/>
        </p:blipFill>
        <p:spPr bwMode="auto">
          <a:xfrm>
            <a:off x="4885045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dministrator\Desktop\清新相册模板\外国宝宝\17961491_075152459000_2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26062" b="6723"/>
          <a:stretch/>
        </p:blipFill>
        <p:spPr bwMode="auto">
          <a:xfrm>
            <a:off x="2218045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istrator\Desktop\清新相册模板\外国宝宝\17961491_091329110000_2.jpg"/>
          <p:cNvPicPr>
            <a:picLocks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95" r="5680" b="6100"/>
          <a:stretch/>
        </p:blipFill>
        <p:spPr bwMode="auto">
          <a:xfrm>
            <a:off x="3554245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Administrator\Desktop\清新相册模板\外国宝宝\005.png"/>
          <p:cNvPicPr>
            <a:picLocks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4" y="30297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Administrator\Desktop\清新相册模板\外国宝宝\u=3504866710,2619795190&amp;fm=21&amp;gp=0.jpg"/>
          <p:cNvPicPr>
            <a:picLocks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57"/>
          <a:stretch/>
        </p:blipFill>
        <p:spPr bwMode="auto">
          <a:xfrm>
            <a:off x="2857645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dministrator\Desktop\清新相册模板\外国宝宝\025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24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dministrator\Desktop\清新相册模板\外国宝宝\030.png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26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:\Users\Administrator\Desktop\清新相册模板\外国宝宝\060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64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992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:\Users\Administrator\Desktop\清新相册模板\外国宝宝\403a3954b319ebc44d69d4dd8226cffc1e171669.jp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64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4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C:\Users\Administrator\Desktop\清新相册模板\外国宝宝\u=324324203,1199249174&amp;fm=21&amp;gp=0.jpg"/>
          <p:cNvPicPr>
            <a:picLocks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r="23032"/>
          <a:stretch/>
        </p:blipFill>
        <p:spPr bwMode="auto">
          <a:xfrm>
            <a:off x="5441478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Administrator\Desktop\清新相册模板\外国宝宝\u=499260092,1389839211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4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C:\Users\Administrator\Desktop\清新相册模板\外国宝宝\u=1606938381,3410525416&amp;fm=21&amp;gp=0.jpg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164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7" descr="C:\Users\Administrator\Desktop\清新相册模板\外国宝宝\0001.png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45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C:\Users\Administrator\Desktop\清新相册模板\外国宝宝\021.pn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419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45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C:\Users\Administrator\Desktop\清新相册模板\外国宝宝\u=3571488133,1183976799&amp;fm=21&amp;gp=0.jpg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64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1" descr="C:\Users\Administrator\Desktop\清新相册模板\外国宝宝\17961491_091315675000_2.jpg"/>
          <p:cNvPicPr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45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34" y="436531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C:\Users\Administrator\Desktop\清新相册模板\外国宝宝\030.png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419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C:\Users\Administrator\Desktop\清新相册模板\外国宝宝\u=324324203,1199249174&amp;fm=21&amp;gp=0.jpg"/>
          <p:cNvPicPr>
            <a:picLocks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r="23032"/>
          <a:stretch/>
        </p:blipFill>
        <p:spPr bwMode="auto">
          <a:xfrm>
            <a:off x="2317726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dministrator\Desktop\清新相册模板\外国宝宝\u=499260092,1389839211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45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39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45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C:\Users\Administrator\Desktop\清新相册模板\外国宝宝\021.pn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04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C:\Users\Administrator\Desktop\清新相册模板\外国宝宝\403a3954b319ebc44d69d4dd8226cffc1e171669.jpg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3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47" y="3100035"/>
            <a:ext cx="663928" cy="6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" y="1743788"/>
            <a:ext cx="1258379" cy="12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03" y="2201388"/>
            <a:ext cx="941397" cy="9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1983879" y="5871686"/>
            <a:ext cx="49135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快速换照片小贴士：</a:t>
            </a:r>
            <a:endParaRPr kumimoji="0" lang="en-US" altLang="zh-CN" sz="15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此心形所用照片都为正方型，请在</a:t>
            </a:r>
            <a:r>
              <a:rPr kumimoji="0" lang="en-US" altLang="zh-CN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PS</a:t>
            </a:r>
            <a:r>
              <a:rPr kumimoji="0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或其它软件中将您的照片裁成正方形，然后点击心形中照片右键“更改图片”替换照片。</a:t>
            </a: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26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1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0331729">
            <a:off x="743844" y="984367"/>
            <a:ext cx="3008112" cy="2151023"/>
          </a:xfrm>
          <a:prstGeom prst="rect">
            <a:avLst/>
          </a:prstGeom>
          <a:blipFill>
            <a:blip r:embed="rId3"/>
            <a:srcRect/>
            <a:stretch>
              <a:fillRect t="1" b="-16735"/>
            </a:stretch>
          </a:blip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33400" y="801380"/>
            <a:ext cx="3343271" cy="2505074"/>
            <a:chOff x="533400" y="801380"/>
            <a:chExt cx="3343271" cy="2505074"/>
          </a:xfrm>
        </p:grpSpPr>
        <p:grpSp>
          <p:nvGrpSpPr>
            <p:cNvPr id="22" name="组合 21"/>
            <p:cNvGrpSpPr/>
            <p:nvPr/>
          </p:nvGrpSpPr>
          <p:grpSpPr>
            <a:xfrm>
              <a:off x="3571871" y="801380"/>
              <a:ext cx="304800" cy="2505074"/>
              <a:chOff x="3571871" y="1581150"/>
              <a:chExt cx="304800" cy="2505074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3571871" y="1581150"/>
                <a:ext cx="304800" cy="304800"/>
                <a:chOff x="3505200" y="1581149"/>
                <a:chExt cx="304800" cy="304800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3505200" y="1581150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 rot="16200000">
                  <a:off x="3648071" y="1733549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flipV="1">
                <a:off x="3571871" y="3781424"/>
                <a:ext cx="304800" cy="304800"/>
                <a:chOff x="3505200" y="1581149"/>
                <a:chExt cx="304800" cy="304800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3505200" y="1581150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rot="16200000">
                  <a:off x="3648071" y="1733549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组合 22"/>
            <p:cNvGrpSpPr/>
            <p:nvPr/>
          </p:nvGrpSpPr>
          <p:grpSpPr>
            <a:xfrm flipH="1">
              <a:off x="533400" y="801380"/>
              <a:ext cx="304800" cy="2505074"/>
              <a:chOff x="3571871" y="1581150"/>
              <a:chExt cx="304800" cy="250507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571871" y="1581150"/>
                <a:ext cx="304800" cy="304800"/>
                <a:chOff x="3505200" y="1581149"/>
                <a:chExt cx="304800" cy="304800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3505200" y="1581150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rot="16200000">
                  <a:off x="3648071" y="1733549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/>
              <p:cNvGrpSpPr/>
              <p:nvPr/>
            </p:nvGrpSpPr>
            <p:grpSpPr>
              <a:xfrm flipV="1">
                <a:off x="3571871" y="3781424"/>
                <a:ext cx="304800" cy="304800"/>
                <a:chOff x="3505200" y="1581149"/>
                <a:chExt cx="304800" cy="304800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3505200" y="1581150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rot="16200000">
                  <a:off x="3648071" y="1733549"/>
                  <a:ext cx="3048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矩形 29"/>
          <p:cNvSpPr/>
          <p:nvPr/>
        </p:nvSpPr>
        <p:spPr>
          <a:xfrm>
            <a:off x="4572000" y="590550"/>
            <a:ext cx="5531797" cy="3900318"/>
          </a:xfrm>
          <a:prstGeom prst="rect">
            <a:avLst/>
          </a:prstGeom>
          <a:blipFill>
            <a:blip r:embed="rId4"/>
            <a:srcRect/>
            <a:stretch>
              <a:fillRect t="1" b="-16735"/>
            </a:stretch>
          </a:blip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73627" y="3790950"/>
            <a:ext cx="4122173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生就像是一场旅行，遇到的既有感人的，也有伤心的，既有令人兴奋的，也有令人灰心的，既有美妙的风景，也会有称不上景只有风的地方。人生就是要感受美丽的善良的，丑恶的病态的。而只有在充满了艰辛的人生旅途中，始终调整好自己观风景的心态，才能做到人在旅途，感悟人生，享受人生。</a:t>
            </a:r>
          </a:p>
        </p:txBody>
      </p:sp>
    </p:spTree>
    <p:extLst>
      <p:ext uri="{BB962C8B-B14F-4D97-AF65-F5344CB8AC3E}">
        <p14:creationId xmlns:p14="http://schemas.microsoft.com/office/powerpoint/2010/main" val="114080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956966" y="752475"/>
            <a:ext cx="4994096" cy="3724274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058120" y="2038350"/>
            <a:ext cx="1751879" cy="11430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29202" y="2477184"/>
            <a:ext cx="1680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总有一天，我会丢下我所有的疲倦和理想，带着我的相机和电脑，远离繁华，走向空旷。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058120" y="752475"/>
            <a:ext cx="1751879" cy="1209675"/>
          </a:xfrm>
          <a:prstGeom prst="rect">
            <a:avLst/>
          </a:prstGeom>
          <a:blipFill>
            <a:blip r:embed="rId5"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58120" y="3257550"/>
            <a:ext cx="1751879" cy="1209675"/>
          </a:xfrm>
          <a:prstGeom prst="rect">
            <a:avLst/>
          </a:prstGeom>
          <a:blipFill>
            <a:blip r:embed="rId6"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36940" y="3257550"/>
            <a:ext cx="1751879" cy="1209675"/>
          </a:xfrm>
          <a:prstGeom prst="rect">
            <a:avLst/>
          </a:prstGeom>
          <a:blipFill>
            <a:blip r:embed="rId7"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6940" y="752476"/>
            <a:ext cx="1751879" cy="2428874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07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1" grpId="0" animBg="1"/>
          <p:bldP spid="12" grpId="0"/>
          <p:bldP spid="14" grpId="0" animBg="1"/>
          <p:bldP spid="16" grpId="0" animBg="1"/>
          <p:bldP spid="17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1" grpId="0" animBg="1"/>
          <p:bldP spid="12" grpId="0"/>
          <p:bldP spid="14" grpId="0" animBg="1"/>
          <p:bldP spid="16" grpId="0" animBg="1"/>
          <p:bldP spid="17" grpId="0" animBg="1"/>
          <p:bldP spid="1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dministrator\Desktop\6631-110P910025885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63245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心形 7"/>
          <p:cNvSpPr/>
          <p:nvPr/>
        </p:nvSpPr>
        <p:spPr>
          <a:xfrm>
            <a:off x="685800" y="1200150"/>
            <a:ext cx="4437064" cy="3276600"/>
          </a:xfrm>
          <a:prstGeom prst="heart">
            <a:avLst/>
          </a:prstGeom>
          <a:blipFill>
            <a:blip r:embed="rId4"/>
            <a:srcRect/>
            <a:stretch>
              <a:fillRect t="-17776" b="-20604"/>
            </a:stretch>
          </a:blipFill>
          <a:ln>
            <a:solidFill>
              <a:schemeClr val="bg1"/>
            </a:solidFill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53200" y="514749"/>
            <a:ext cx="1955799" cy="1097618"/>
          </a:xfrm>
          <a:prstGeom prst="rect">
            <a:avLst/>
          </a:prstGeom>
          <a:blipFill>
            <a:blip r:embed="rId5"/>
            <a:srcRect/>
            <a:stretch>
              <a:fillRect t="2" b="-1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53200" y="1733949"/>
            <a:ext cx="1955799" cy="1097618"/>
          </a:xfrm>
          <a:prstGeom prst="rect">
            <a:avLst/>
          </a:prstGeom>
          <a:blipFill>
            <a:blip r:embed="rId6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 descr="E:\00专题PPT\旅游画山用风景图片\1305291249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381750"/>
            <a:ext cx="4572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477000" y="3105150"/>
            <a:ext cx="23622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花 就快开好了</a:t>
            </a:r>
          </a:p>
        </p:txBody>
      </p:sp>
      <p:sp>
        <p:nvSpPr>
          <p:cNvPr id="10" name="矩形 9"/>
          <p:cNvSpPr/>
          <p:nvPr/>
        </p:nvSpPr>
        <p:spPr>
          <a:xfrm>
            <a:off x="6464300" y="3577181"/>
            <a:ext cx="2222500" cy="12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尽管经历了一载又一载的春秋变换，看惯了雨雪风霜的一个又一个轮回，但是对每个季节的期盼却依然那么强烈。看乏了冬天的单调，就特别盼望春的脚步快一点，再快一点。忘不掉初见迎春那一抹嫩黄的惊喜，忘不掉杏花树下迎风飞舞的花瓣雨</a:t>
            </a: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月，终于来了，花，就快开好了。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-1656233" y="510032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4" name="椭圆 13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5" name="椭圆 14"/>
          <p:cNvSpPr/>
          <p:nvPr/>
        </p:nvSpPr>
        <p:spPr bwMode="auto">
          <a:xfrm>
            <a:off x="-1800248" y="4947788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-1327841" y="4360327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-1132524" y="5777802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1" name="椭圆 20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-1388623" y="6570792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5" name="椭圆 24"/>
          <p:cNvSpPr/>
          <p:nvPr/>
        </p:nvSpPr>
        <p:spPr bwMode="auto">
          <a:xfrm>
            <a:off x="-1545280" y="3387457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5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29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31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-4.32099E-6 C 0.06111 -0.05679 0.20851 -0.27901 0.36406 -0.3429 C 0.58733 -0.44537 0.71042 -0.30987 0.93264 -0.38425 C 1.15486 -0.45802 1.18681 -0.72345 1.25399 -0.81265 " pathEditMode="relative" rAng="0" ptsTypes="assa">
                                      <p:cBhvr>
                                        <p:cTn id="33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1" y="-406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35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37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39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41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43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45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47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49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51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53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9" grpId="0"/>
      <p:bldP spid="10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437083">
            <a:off x="5375048" y="-992925"/>
            <a:ext cx="4233877" cy="5724527"/>
          </a:xfrm>
          <a:prstGeom prst="rect">
            <a:avLst/>
          </a:prstGeom>
          <a:blipFill>
            <a:blip r:embed="rId3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7926" y="1008724"/>
            <a:ext cx="2010186" cy="2646704"/>
          </a:xfrm>
          <a:prstGeom prst="rect">
            <a:avLst/>
          </a:prstGeom>
          <a:blipFill>
            <a:blip r:embed="rId4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38014" y="1008724"/>
            <a:ext cx="2010186" cy="2646704"/>
          </a:xfrm>
          <a:prstGeom prst="rect">
            <a:avLst/>
          </a:prstGeom>
          <a:blipFill>
            <a:blip r:embed="rId5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81000" y="3844320"/>
            <a:ext cx="43434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很多时候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食物能改变你的心情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能给原本郁闷中的你增添一些快乐因子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能给原本暴躁的你平息一些内心的怒火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能给原本焦虑的你带来一丝的安定，还能为你关怀的人送去一份健康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2954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" y="301172"/>
            <a:ext cx="6255657" cy="3184978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 contrast="27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04328" y="301171"/>
            <a:ext cx="1751879" cy="3184979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201" y="3607732"/>
            <a:ext cx="1955799" cy="1097618"/>
          </a:xfrm>
          <a:prstGeom prst="rect">
            <a:avLst/>
          </a:prstGeom>
          <a:blipFill>
            <a:blip r:embed="rId5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04937" y="3607732"/>
            <a:ext cx="1955799" cy="1097618"/>
          </a:xfrm>
          <a:prstGeom prst="rect">
            <a:avLst/>
          </a:prstGeom>
          <a:blipFill>
            <a:blip r:embed="rId6"/>
            <a:srcRect/>
            <a:stretch>
              <a:fillRect t="2" b="-1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52673" y="3607732"/>
            <a:ext cx="1955799" cy="1097618"/>
          </a:xfrm>
          <a:prstGeom prst="rect">
            <a:avLst/>
          </a:prstGeom>
          <a:blipFill>
            <a:blip r:embed="rId7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00408" y="3607732"/>
            <a:ext cx="1955799" cy="1097618"/>
          </a:xfrm>
          <a:prstGeom prst="rect">
            <a:avLst/>
          </a:prstGeom>
          <a:blipFill>
            <a:blip r:embed="rId8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53602" y="1885950"/>
            <a:ext cx="1680798" cy="1547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世俗的纷扰，生活的琐碎使人精疲力尽，黑夜下，撕开那张面具尽是怠倦的容颜，无神的瞳孔，我迫切想逃离这周遭被钢筋混凝土堆架的城市，停止每日在车水马龙的市井里忙碌的穿梭，可是，我却迈不开步伐，怎么也走不出那个圈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53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152900" y="1885950"/>
            <a:ext cx="7734300" cy="600075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924050" y="-1771650"/>
            <a:ext cx="7734300" cy="6000750"/>
          </a:xfrm>
          <a:prstGeom prst="ellipse">
            <a:avLst/>
          </a:prstGeom>
          <a:solidFill>
            <a:srgbClr val="0070C0">
              <a:alpha val="42000"/>
            </a:srgbClr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-2724150" y="-1619250"/>
            <a:ext cx="7734300" cy="6000750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 contrast="21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800600" y="1690851"/>
            <a:ext cx="6248400" cy="4847897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72200" y="643920"/>
            <a:ext cx="25146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人生就像一场旅行，不必在乎目的地，在乎的是沿途的风景以及看风景的心情，让心灵去旅行！</a:t>
            </a:r>
          </a:p>
        </p:txBody>
      </p:sp>
    </p:spTree>
    <p:extLst>
      <p:ext uri="{BB962C8B-B14F-4D97-AF65-F5344CB8AC3E}">
        <p14:creationId xmlns:p14="http://schemas.microsoft.com/office/powerpoint/2010/main" val="114179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" grpId="1" animBg="1"/>
      <p:bldP spid="6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dministrator\Desktop\旅游画山用风景图片\00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 rot="2700000">
            <a:off x="838200" y="1012724"/>
            <a:ext cx="1737282" cy="1737283"/>
          </a:xfrm>
          <a:prstGeom prst="rect">
            <a:avLst/>
          </a:prstGeom>
          <a:blipFill dpi="0" rotWithShape="0">
            <a:blip r:embed="rId5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2700000">
            <a:off x="2264804" y="2398153"/>
            <a:ext cx="1737282" cy="1737283"/>
          </a:xfrm>
          <a:prstGeom prst="rect">
            <a:avLst/>
          </a:prstGeom>
          <a:blipFill dpi="0" rotWithShape="0">
            <a:blip r:embed="rId6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700000">
            <a:off x="3713957" y="1012724"/>
            <a:ext cx="1737282" cy="1737283"/>
          </a:xfrm>
          <a:prstGeom prst="rect">
            <a:avLst/>
          </a:prstGeom>
          <a:blipFill dpi="0" rotWithShape="0">
            <a:blip r:embed="rId7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2700000">
            <a:off x="5111343" y="2398153"/>
            <a:ext cx="1737282" cy="1737283"/>
          </a:xfrm>
          <a:prstGeom prst="rect">
            <a:avLst/>
          </a:prstGeom>
          <a:blipFill dpi="0" rotWithShape="0">
            <a:blip r:embed="rId8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700000">
            <a:off x="6589714" y="1012724"/>
            <a:ext cx="1737282" cy="1737283"/>
          </a:xfrm>
          <a:prstGeom prst="rect">
            <a:avLst/>
          </a:prstGeom>
          <a:blipFill dpi="0" rotWithShape="0">
            <a:blip r:embed="rId9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59173" y="4019550"/>
            <a:ext cx="356542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这一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丝丝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江南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雨芬芳的</a:t>
            </a:r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endParaRPr lang="en-US" altLang="zh-CN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也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表达着一份美丽的心情。</a:t>
            </a:r>
          </a:p>
        </p:txBody>
      </p:sp>
    </p:spTree>
    <p:extLst>
      <p:ext uri="{BB962C8B-B14F-4D97-AF65-F5344CB8AC3E}">
        <p14:creationId xmlns:p14="http://schemas.microsoft.com/office/powerpoint/2010/main" val="324546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00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89"/>
            <a:ext cx="9144000" cy="517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dministrator\Desktop\旅游画山用风景图片\916176JS73N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70" y="590550"/>
            <a:ext cx="5723730" cy="3577332"/>
          </a:xfrm>
          <a:prstGeom prst="rect">
            <a:avLst/>
          </a:prstGeom>
          <a:blipFill>
            <a:blip r:embed="rId6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269" name="Picture 5" descr="C:\Users\Administrator\Desktop\旅游画山用风景图片\5541fb12b865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0" y="590550"/>
            <a:ext cx="2013138" cy="1258211"/>
          </a:xfrm>
          <a:prstGeom prst="rect">
            <a:avLst/>
          </a:prstGeom>
          <a:blipFill>
            <a:blip r:embed="rId8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270" name="Picture 6" descr="C:\Users\Administrator\Desktop\旅游画山用风景图片\240400-1501140Q3063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1" y="1959667"/>
            <a:ext cx="2013138" cy="1342763"/>
          </a:xfrm>
          <a:prstGeom prst="rect">
            <a:avLst/>
          </a:prstGeom>
          <a:blipFill>
            <a:blip r:embed="rId6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271" name="Picture 7" descr="C:\Users\Administrator\Desktop\旅游画山用风景图片\330728-140Z32210179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1" y="3413337"/>
            <a:ext cx="2032188" cy="1368214"/>
          </a:xfrm>
          <a:prstGeom prst="rect">
            <a:avLst/>
          </a:prstGeom>
          <a:blipFill>
            <a:blip r:embed="rId6"/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97706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联系 6"/>
          <p:cNvSpPr/>
          <p:nvPr/>
        </p:nvSpPr>
        <p:spPr>
          <a:xfrm>
            <a:off x="-98650" y="927212"/>
            <a:ext cx="9770012" cy="4689838"/>
          </a:xfrm>
          <a:custGeom>
            <a:avLst/>
            <a:gdLst>
              <a:gd name="connsiteX0" fmla="*/ 0 w 12030074"/>
              <a:gd name="connsiteY0" fmla="*/ 3176588 h 6353175"/>
              <a:gd name="connsiteX1" fmla="*/ 6015037 w 12030074"/>
              <a:gd name="connsiteY1" fmla="*/ 0 h 6353175"/>
              <a:gd name="connsiteX2" fmla="*/ 12030074 w 12030074"/>
              <a:gd name="connsiteY2" fmla="*/ 3176588 h 6353175"/>
              <a:gd name="connsiteX3" fmla="*/ 6015037 w 12030074"/>
              <a:gd name="connsiteY3" fmla="*/ 6353176 h 6353175"/>
              <a:gd name="connsiteX4" fmla="*/ 0 w 12030074"/>
              <a:gd name="connsiteY4" fmla="*/ 3176588 h 6353175"/>
              <a:gd name="connsiteX0" fmla="*/ 45 w 12030119"/>
              <a:gd name="connsiteY0" fmla="*/ 3176588 h 5381626"/>
              <a:gd name="connsiteX1" fmla="*/ 6015082 w 12030119"/>
              <a:gd name="connsiteY1" fmla="*/ 0 h 5381626"/>
              <a:gd name="connsiteX2" fmla="*/ 12030119 w 12030119"/>
              <a:gd name="connsiteY2" fmla="*/ 3176588 h 5381626"/>
              <a:gd name="connsiteX3" fmla="*/ 5938882 w 12030119"/>
              <a:gd name="connsiteY3" fmla="*/ 5381626 h 5381626"/>
              <a:gd name="connsiteX4" fmla="*/ 45 w 12030119"/>
              <a:gd name="connsiteY4" fmla="*/ 3176588 h 5381626"/>
              <a:gd name="connsiteX0" fmla="*/ 1995 w 12032069"/>
              <a:gd name="connsiteY0" fmla="*/ 3176588 h 4007561"/>
              <a:gd name="connsiteX1" fmla="*/ 6017032 w 12032069"/>
              <a:gd name="connsiteY1" fmla="*/ 0 h 4007561"/>
              <a:gd name="connsiteX2" fmla="*/ 12032069 w 12032069"/>
              <a:gd name="connsiteY2" fmla="*/ 3176588 h 4007561"/>
              <a:gd name="connsiteX3" fmla="*/ 5540782 w 12032069"/>
              <a:gd name="connsiteY3" fmla="*/ 3362326 h 4007561"/>
              <a:gd name="connsiteX4" fmla="*/ 1995 w 12032069"/>
              <a:gd name="connsiteY4" fmla="*/ 3176588 h 4007561"/>
              <a:gd name="connsiteX0" fmla="*/ 2170 w 12032244"/>
              <a:gd name="connsiteY0" fmla="*/ 3176588 h 4407821"/>
              <a:gd name="connsiteX1" fmla="*/ 6017207 w 12032244"/>
              <a:gd name="connsiteY1" fmla="*/ 0 h 4407821"/>
              <a:gd name="connsiteX2" fmla="*/ 12032244 w 12032244"/>
              <a:gd name="connsiteY2" fmla="*/ 3176588 h 4407821"/>
              <a:gd name="connsiteX3" fmla="*/ 5521907 w 12032244"/>
              <a:gd name="connsiteY3" fmla="*/ 4295776 h 4407821"/>
              <a:gd name="connsiteX4" fmla="*/ 2170 w 12032244"/>
              <a:gd name="connsiteY4" fmla="*/ 3176588 h 4407821"/>
              <a:gd name="connsiteX0" fmla="*/ 214048 w 12244122"/>
              <a:gd name="connsiteY0" fmla="*/ 3176588 h 4350195"/>
              <a:gd name="connsiteX1" fmla="*/ 6229085 w 12244122"/>
              <a:gd name="connsiteY1" fmla="*/ 0 h 4350195"/>
              <a:gd name="connsiteX2" fmla="*/ 12244122 w 12244122"/>
              <a:gd name="connsiteY2" fmla="*/ 3176588 h 4350195"/>
              <a:gd name="connsiteX3" fmla="*/ 5733785 w 12244122"/>
              <a:gd name="connsiteY3" fmla="*/ 4295776 h 4350195"/>
              <a:gd name="connsiteX4" fmla="*/ 1757099 w 12244122"/>
              <a:gd name="connsiteY4" fmla="*/ 4000501 h 4350195"/>
              <a:gd name="connsiteX5" fmla="*/ 214048 w 12244122"/>
              <a:gd name="connsiteY5" fmla="*/ 3176588 h 4350195"/>
              <a:gd name="connsiteX0" fmla="*/ 234228 w 12264302"/>
              <a:gd name="connsiteY0" fmla="*/ 3176588 h 4517091"/>
              <a:gd name="connsiteX1" fmla="*/ 6249265 w 12264302"/>
              <a:gd name="connsiteY1" fmla="*/ 0 h 4517091"/>
              <a:gd name="connsiteX2" fmla="*/ 12264302 w 12264302"/>
              <a:gd name="connsiteY2" fmla="*/ 3176588 h 4517091"/>
              <a:gd name="connsiteX3" fmla="*/ 5753965 w 12264302"/>
              <a:gd name="connsiteY3" fmla="*/ 4295776 h 4517091"/>
              <a:gd name="connsiteX4" fmla="*/ 1662979 w 12264302"/>
              <a:gd name="connsiteY4" fmla="*/ 4419601 h 4517091"/>
              <a:gd name="connsiteX5" fmla="*/ 234228 w 12264302"/>
              <a:gd name="connsiteY5" fmla="*/ 3176588 h 4517091"/>
              <a:gd name="connsiteX0" fmla="*/ 258905 w 12288979"/>
              <a:gd name="connsiteY0" fmla="*/ 3176588 h 4434543"/>
              <a:gd name="connsiteX1" fmla="*/ 6273942 w 12288979"/>
              <a:gd name="connsiteY1" fmla="*/ 0 h 4434543"/>
              <a:gd name="connsiteX2" fmla="*/ 12288979 w 12288979"/>
              <a:gd name="connsiteY2" fmla="*/ 3176588 h 4434543"/>
              <a:gd name="connsiteX3" fmla="*/ 5778642 w 12288979"/>
              <a:gd name="connsiteY3" fmla="*/ 4295776 h 4434543"/>
              <a:gd name="connsiteX4" fmla="*/ 1687656 w 12288979"/>
              <a:gd name="connsiteY4" fmla="*/ 4419601 h 4434543"/>
              <a:gd name="connsiteX5" fmla="*/ 258905 w 12288979"/>
              <a:gd name="connsiteY5" fmla="*/ 3176588 h 4434543"/>
              <a:gd name="connsiteX0" fmla="*/ 234574 w 12264648"/>
              <a:gd name="connsiteY0" fmla="*/ 3176588 h 4615738"/>
              <a:gd name="connsiteX1" fmla="*/ 6249611 w 12264648"/>
              <a:gd name="connsiteY1" fmla="*/ 0 h 4615738"/>
              <a:gd name="connsiteX2" fmla="*/ 12264648 w 12264648"/>
              <a:gd name="connsiteY2" fmla="*/ 3176588 h 4615738"/>
              <a:gd name="connsiteX3" fmla="*/ 5773361 w 12264648"/>
              <a:gd name="connsiteY3" fmla="*/ 4486276 h 4615738"/>
              <a:gd name="connsiteX4" fmla="*/ 1663325 w 12264648"/>
              <a:gd name="connsiteY4" fmla="*/ 4419601 h 4615738"/>
              <a:gd name="connsiteX5" fmla="*/ 234574 w 12264648"/>
              <a:gd name="connsiteY5" fmla="*/ 3176588 h 4615738"/>
              <a:gd name="connsiteX0" fmla="*/ 234574 w 12264648"/>
              <a:gd name="connsiteY0" fmla="*/ 3176588 h 4569638"/>
              <a:gd name="connsiteX1" fmla="*/ 6249611 w 12264648"/>
              <a:gd name="connsiteY1" fmla="*/ 0 h 4569638"/>
              <a:gd name="connsiteX2" fmla="*/ 12264648 w 12264648"/>
              <a:gd name="connsiteY2" fmla="*/ 3176588 h 4569638"/>
              <a:gd name="connsiteX3" fmla="*/ 5773361 w 12264648"/>
              <a:gd name="connsiteY3" fmla="*/ 4486276 h 4569638"/>
              <a:gd name="connsiteX4" fmla="*/ 1663325 w 12264648"/>
              <a:gd name="connsiteY4" fmla="*/ 4419601 h 4569638"/>
              <a:gd name="connsiteX5" fmla="*/ 234574 w 12264648"/>
              <a:gd name="connsiteY5" fmla="*/ 3176588 h 4569638"/>
              <a:gd name="connsiteX0" fmla="*/ 240928 w 12271002"/>
              <a:gd name="connsiteY0" fmla="*/ 3176588 h 4510459"/>
              <a:gd name="connsiteX1" fmla="*/ 6255965 w 12271002"/>
              <a:gd name="connsiteY1" fmla="*/ 0 h 4510459"/>
              <a:gd name="connsiteX2" fmla="*/ 12271002 w 12271002"/>
              <a:gd name="connsiteY2" fmla="*/ 3176588 h 4510459"/>
              <a:gd name="connsiteX3" fmla="*/ 5779715 w 12271002"/>
              <a:gd name="connsiteY3" fmla="*/ 4486276 h 4510459"/>
              <a:gd name="connsiteX4" fmla="*/ 1669679 w 12271002"/>
              <a:gd name="connsiteY4" fmla="*/ 4419601 h 4510459"/>
              <a:gd name="connsiteX5" fmla="*/ 240928 w 12271002"/>
              <a:gd name="connsiteY5" fmla="*/ 3176588 h 4510459"/>
              <a:gd name="connsiteX0" fmla="*/ 240928 w 12271002"/>
              <a:gd name="connsiteY0" fmla="*/ 3176588 h 4510459"/>
              <a:gd name="connsiteX1" fmla="*/ 6255965 w 12271002"/>
              <a:gd name="connsiteY1" fmla="*/ 0 h 4510459"/>
              <a:gd name="connsiteX2" fmla="*/ 12271002 w 12271002"/>
              <a:gd name="connsiteY2" fmla="*/ 3176588 h 4510459"/>
              <a:gd name="connsiteX3" fmla="*/ 5779715 w 12271002"/>
              <a:gd name="connsiteY3" fmla="*/ 4486276 h 4510459"/>
              <a:gd name="connsiteX4" fmla="*/ 1669679 w 12271002"/>
              <a:gd name="connsiteY4" fmla="*/ 4419601 h 4510459"/>
              <a:gd name="connsiteX5" fmla="*/ 240928 w 12271002"/>
              <a:gd name="connsiteY5" fmla="*/ 3176588 h 4510459"/>
              <a:gd name="connsiteX0" fmla="*/ 805 w 12030879"/>
              <a:gd name="connsiteY0" fmla="*/ 3176588 h 4510459"/>
              <a:gd name="connsiteX1" fmla="*/ 6015842 w 12030879"/>
              <a:gd name="connsiteY1" fmla="*/ 0 h 4510459"/>
              <a:gd name="connsiteX2" fmla="*/ 12030879 w 12030879"/>
              <a:gd name="connsiteY2" fmla="*/ 3176588 h 4510459"/>
              <a:gd name="connsiteX3" fmla="*/ 5539592 w 12030879"/>
              <a:gd name="connsiteY3" fmla="*/ 4486276 h 4510459"/>
              <a:gd name="connsiteX4" fmla="*/ 1429556 w 12030879"/>
              <a:gd name="connsiteY4" fmla="*/ 4419601 h 4510459"/>
              <a:gd name="connsiteX5" fmla="*/ 805 w 12030879"/>
              <a:gd name="connsiteY5" fmla="*/ 3176588 h 4510459"/>
              <a:gd name="connsiteX0" fmla="*/ 805 w 12030879"/>
              <a:gd name="connsiteY0" fmla="*/ 3176588 h 4510459"/>
              <a:gd name="connsiteX1" fmla="*/ 6015842 w 12030879"/>
              <a:gd name="connsiteY1" fmla="*/ 0 h 4510459"/>
              <a:gd name="connsiteX2" fmla="*/ 12030879 w 12030879"/>
              <a:gd name="connsiteY2" fmla="*/ 3176588 h 4510459"/>
              <a:gd name="connsiteX3" fmla="*/ 5539592 w 12030879"/>
              <a:gd name="connsiteY3" fmla="*/ 4486276 h 4510459"/>
              <a:gd name="connsiteX4" fmla="*/ 1429556 w 12030879"/>
              <a:gd name="connsiteY4" fmla="*/ 4419601 h 4510459"/>
              <a:gd name="connsiteX5" fmla="*/ 805 w 12030879"/>
              <a:gd name="connsiteY5" fmla="*/ 3176588 h 4510459"/>
              <a:gd name="connsiteX0" fmla="*/ 646 w 11287770"/>
              <a:gd name="connsiteY0" fmla="*/ 3176588 h 4569638"/>
              <a:gd name="connsiteX1" fmla="*/ 5272733 w 11287770"/>
              <a:gd name="connsiteY1" fmla="*/ 0 h 4569638"/>
              <a:gd name="connsiteX2" fmla="*/ 11287770 w 11287770"/>
              <a:gd name="connsiteY2" fmla="*/ 3176588 h 4569638"/>
              <a:gd name="connsiteX3" fmla="*/ 4796483 w 11287770"/>
              <a:gd name="connsiteY3" fmla="*/ 4486276 h 4569638"/>
              <a:gd name="connsiteX4" fmla="*/ 686447 w 11287770"/>
              <a:gd name="connsiteY4" fmla="*/ 4419601 h 4569638"/>
              <a:gd name="connsiteX5" fmla="*/ 646 w 11287770"/>
              <a:gd name="connsiteY5" fmla="*/ 3176588 h 4569638"/>
              <a:gd name="connsiteX0" fmla="*/ 6513 w 11293637"/>
              <a:gd name="connsiteY0" fmla="*/ 3176588 h 4569638"/>
              <a:gd name="connsiteX1" fmla="*/ 5278600 w 11293637"/>
              <a:gd name="connsiteY1" fmla="*/ 0 h 4569638"/>
              <a:gd name="connsiteX2" fmla="*/ 11293637 w 11293637"/>
              <a:gd name="connsiteY2" fmla="*/ 3176588 h 4569638"/>
              <a:gd name="connsiteX3" fmla="*/ 4802350 w 11293637"/>
              <a:gd name="connsiteY3" fmla="*/ 4486276 h 4569638"/>
              <a:gd name="connsiteX4" fmla="*/ 692314 w 11293637"/>
              <a:gd name="connsiteY4" fmla="*/ 4419601 h 4569638"/>
              <a:gd name="connsiteX5" fmla="*/ 6513 w 11293637"/>
              <a:gd name="connsiteY5" fmla="*/ 3176588 h 4569638"/>
              <a:gd name="connsiteX0" fmla="*/ 20256 w 11307380"/>
              <a:gd name="connsiteY0" fmla="*/ 3176588 h 4569638"/>
              <a:gd name="connsiteX1" fmla="*/ 5292343 w 11307380"/>
              <a:gd name="connsiteY1" fmla="*/ 0 h 4569638"/>
              <a:gd name="connsiteX2" fmla="*/ 11307380 w 11307380"/>
              <a:gd name="connsiteY2" fmla="*/ 3176588 h 4569638"/>
              <a:gd name="connsiteX3" fmla="*/ 5330443 w 11307380"/>
              <a:gd name="connsiteY3" fmla="*/ 4486276 h 4569638"/>
              <a:gd name="connsiteX4" fmla="*/ 706057 w 11307380"/>
              <a:gd name="connsiteY4" fmla="*/ 4419601 h 4569638"/>
              <a:gd name="connsiteX5" fmla="*/ 20256 w 11307380"/>
              <a:gd name="connsiteY5" fmla="*/ 3176588 h 4569638"/>
              <a:gd name="connsiteX0" fmla="*/ 20256 w 11307380"/>
              <a:gd name="connsiteY0" fmla="*/ 3176588 h 4537660"/>
              <a:gd name="connsiteX1" fmla="*/ 5292343 w 11307380"/>
              <a:gd name="connsiteY1" fmla="*/ 0 h 4537660"/>
              <a:gd name="connsiteX2" fmla="*/ 11307380 w 11307380"/>
              <a:gd name="connsiteY2" fmla="*/ 3176588 h 4537660"/>
              <a:gd name="connsiteX3" fmla="*/ 5330443 w 11307380"/>
              <a:gd name="connsiteY3" fmla="*/ 4486276 h 4537660"/>
              <a:gd name="connsiteX4" fmla="*/ 706057 w 11307380"/>
              <a:gd name="connsiteY4" fmla="*/ 4419601 h 4537660"/>
              <a:gd name="connsiteX5" fmla="*/ 20256 w 11307380"/>
              <a:gd name="connsiteY5" fmla="*/ 3176588 h 4537660"/>
              <a:gd name="connsiteX0" fmla="*/ 20256 w 9440480"/>
              <a:gd name="connsiteY0" fmla="*/ 3176727 h 4622558"/>
              <a:gd name="connsiteX1" fmla="*/ 5292343 w 9440480"/>
              <a:gd name="connsiteY1" fmla="*/ 139 h 4622558"/>
              <a:gd name="connsiteX2" fmla="*/ 9440480 w 9440480"/>
              <a:gd name="connsiteY2" fmla="*/ 3081477 h 4622558"/>
              <a:gd name="connsiteX3" fmla="*/ 5330443 w 9440480"/>
              <a:gd name="connsiteY3" fmla="*/ 4486415 h 4622558"/>
              <a:gd name="connsiteX4" fmla="*/ 706057 w 9440480"/>
              <a:gd name="connsiteY4" fmla="*/ 4419740 h 4622558"/>
              <a:gd name="connsiteX5" fmla="*/ 20256 w 9440480"/>
              <a:gd name="connsiteY5" fmla="*/ 3176727 h 4622558"/>
              <a:gd name="connsiteX0" fmla="*/ 20256 w 9795384"/>
              <a:gd name="connsiteY0" fmla="*/ 3176666 h 4564647"/>
              <a:gd name="connsiteX1" fmla="*/ 5292343 w 9795384"/>
              <a:gd name="connsiteY1" fmla="*/ 78 h 4564647"/>
              <a:gd name="connsiteX2" fmla="*/ 9440480 w 9795384"/>
              <a:gd name="connsiteY2" fmla="*/ 3081416 h 4564647"/>
              <a:gd name="connsiteX3" fmla="*/ 9107107 w 9795384"/>
              <a:gd name="connsiteY3" fmla="*/ 3943428 h 4564647"/>
              <a:gd name="connsiteX4" fmla="*/ 5330443 w 9795384"/>
              <a:gd name="connsiteY4" fmla="*/ 4486354 h 4564647"/>
              <a:gd name="connsiteX5" fmla="*/ 706057 w 9795384"/>
              <a:gd name="connsiteY5" fmla="*/ 4419679 h 4564647"/>
              <a:gd name="connsiteX6" fmla="*/ 20256 w 9795384"/>
              <a:gd name="connsiteY6" fmla="*/ 3176666 h 4564647"/>
              <a:gd name="connsiteX0" fmla="*/ 20256 w 9836867"/>
              <a:gd name="connsiteY0" fmla="*/ 3176666 h 4554316"/>
              <a:gd name="connsiteX1" fmla="*/ 5292343 w 9836867"/>
              <a:gd name="connsiteY1" fmla="*/ 78 h 4554316"/>
              <a:gd name="connsiteX2" fmla="*/ 9440480 w 9836867"/>
              <a:gd name="connsiteY2" fmla="*/ 3081416 h 4554316"/>
              <a:gd name="connsiteX3" fmla="*/ 9221407 w 9836867"/>
              <a:gd name="connsiteY3" fmla="*/ 4114878 h 4554316"/>
              <a:gd name="connsiteX4" fmla="*/ 5330443 w 9836867"/>
              <a:gd name="connsiteY4" fmla="*/ 4486354 h 4554316"/>
              <a:gd name="connsiteX5" fmla="*/ 706057 w 9836867"/>
              <a:gd name="connsiteY5" fmla="*/ 4419679 h 4554316"/>
              <a:gd name="connsiteX6" fmla="*/ 20256 w 9836867"/>
              <a:gd name="connsiteY6" fmla="*/ 3176666 h 4554316"/>
              <a:gd name="connsiteX0" fmla="*/ 20256 w 9603481"/>
              <a:gd name="connsiteY0" fmla="*/ 3191377 h 4869717"/>
              <a:gd name="connsiteX1" fmla="*/ 5292343 w 9603481"/>
              <a:gd name="connsiteY1" fmla="*/ 14789 h 4869717"/>
              <a:gd name="connsiteX2" fmla="*/ 9440480 w 9603481"/>
              <a:gd name="connsiteY2" fmla="*/ 3096127 h 4869717"/>
              <a:gd name="connsiteX3" fmla="*/ 9221407 w 9603481"/>
              <a:gd name="connsiteY3" fmla="*/ 4129589 h 4869717"/>
              <a:gd name="connsiteX4" fmla="*/ 5330443 w 9603481"/>
              <a:gd name="connsiteY4" fmla="*/ 4501065 h 4869717"/>
              <a:gd name="connsiteX5" fmla="*/ 706057 w 9603481"/>
              <a:gd name="connsiteY5" fmla="*/ 4434390 h 4869717"/>
              <a:gd name="connsiteX6" fmla="*/ 20256 w 9603481"/>
              <a:gd name="connsiteY6" fmla="*/ 3191377 h 4869717"/>
              <a:gd name="connsiteX0" fmla="*/ 20256 w 9502872"/>
              <a:gd name="connsiteY0" fmla="*/ 3176668 h 4538583"/>
              <a:gd name="connsiteX1" fmla="*/ 5292343 w 9502872"/>
              <a:gd name="connsiteY1" fmla="*/ 80 h 4538583"/>
              <a:gd name="connsiteX2" fmla="*/ 9440480 w 9502872"/>
              <a:gd name="connsiteY2" fmla="*/ 3081418 h 4538583"/>
              <a:gd name="connsiteX3" fmla="*/ 7621207 w 9502872"/>
              <a:gd name="connsiteY3" fmla="*/ 4400630 h 4538583"/>
              <a:gd name="connsiteX4" fmla="*/ 5330443 w 9502872"/>
              <a:gd name="connsiteY4" fmla="*/ 4486356 h 4538583"/>
              <a:gd name="connsiteX5" fmla="*/ 706057 w 9502872"/>
              <a:gd name="connsiteY5" fmla="*/ 4419681 h 4538583"/>
              <a:gd name="connsiteX6" fmla="*/ 20256 w 9502872"/>
              <a:gd name="connsiteY6" fmla="*/ 3176668 h 4538583"/>
              <a:gd name="connsiteX0" fmla="*/ 20256 w 9512008"/>
              <a:gd name="connsiteY0" fmla="*/ 3176668 h 4538583"/>
              <a:gd name="connsiteX1" fmla="*/ 5292343 w 9512008"/>
              <a:gd name="connsiteY1" fmla="*/ 80 h 4538583"/>
              <a:gd name="connsiteX2" fmla="*/ 9440480 w 9512008"/>
              <a:gd name="connsiteY2" fmla="*/ 3081418 h 4538583"/>
              <a:gd name="connsiteX3" fmla="*/ 7621207 w 9512008"/>
              <a:gd name="connsiteY3" fmla="*/ 4400630 h 4538583"/>
              <a:gd name="connsiteX4" fmla="*/ 5330443 w 9512008"/>
              <a:gd name="connsiteY4" fmla="*/ 4486356 h 4538583"/>
              <a:gd name="connsiteX5" fmla="*/ 706057 w 9512008"/>
              <a:gd name="connsiteY5" fmla="*/ 4419681 h 4538583"/>
              <a:gd name="connsiteX6" fmla="*/ 20256 w 9512008"/>
              <a:gd name="connsiteY6" fmla="*/ 3176668 h 4538583"/>
              <a:gd name="connsiteX0" fmla="*/ 20256 w 9619653"/>
              <a:gd name="connsiteY0" fmla="*/ 3176668 h 4535687"/>
              <a:gd name="connsiteX1" fmla="*/ 5292343 w 9619653"/>
              <a:gd name="connsiteY1" fmla="*/ 80 h 4535687"/>
              <a:gd name="connsiteX2" fmla="*/ 9440480 w 9619653"/>
              <a:gd name="connsiteY2" fmla="*/ 3081418 h 4535687"/>
              <a:gd name="connsiteX3" fmla="*/ 8364157 w 9619653"/>
              <a:gd name="connsiteY3" fmla="*/ 4457780 h 4535687"/>
              <a:gd name="connsiteX4" fmla="*/ 5330443 w 9619653"/>
              <a:gd name="connsiteY4" fmla="*/ 4486356 h 4535687"/>
              <a:gd name="connsiteX5" fmla="*/ 706057 w 9619653"/>
              <a:gd name="connsiteY5" fmla="*/ 4419681 h 4535687"/>
              <a:gd name="connsiteX6" fmla="*/ 20256 w 9619653"/>
              <a:gd name="connsiteY6" fmla="*/ 3176668 h 4535687"/>
              <a:gd name="connsiteX0" fmla="*/ 20256 w 9534402"/>
              <a:gd name="connsiteY0" fmla="*/ 3176691 h 4535710"/>
              <a:gd name="connsiteX1" fmla="*/ 5292343 w 9534402"/>
              <a:gd name="connsiteY1" fmla="*/ 103 h 4535710"/>
              <a:gd name="connsiteX2" fmla="*/ 9440480 w 9534402"/>
              <a:gd name="connsiteY2" fmla="*/ 3081441 h 4535710"/>
              <a:gd name="connsiteX3" fmla="*/ 8364157 w 9534402"/>
              <a:gd name="connsiteY3" fmla="*/ 4457803 h 4535710"/>
              <a:gd name="connsiteX4" fmla="*/ 5330443 w 9534402"/>
              <a:gd name="connsiteY4" fmla="*/ 4486379 h 4535710"/>
              <a:gd name="connsiteX5" fmla="*/ 706057 w 9534402"/>
              <a:gd name="connsiteY5" fmla="*/ 4419704 h 4535710"/>
              <a:gd name="connsiteX6" fmla="*/ 20256 w 9534402"/>
              <a:gd name="connsiteY6" fmla="*/ 3176691 h 4535710"/>
              <a:gd name="connsiteX0" fmla="*/ 20256 w 9371653"/>
              <a:gd name="connsiteY0" fmla="*/ 3196001 h 4660995"/>
              <a:gd name="connsiteX1" fmla="*/ 5292343 w 9371653"/>
              <a:gd name="connsiteY1" fmla="*/ 19413 h 4660995"/>
              <a:gd name="connsiteX2" fmla="*/ 9288080 w 9371653"/>
              <a:gd name="connsiteY2" fmla="*/ 2148251 h 4660995"/>
              <a:gd name="connsiteX3" fmla="*/ 8364157 w 9371653"/>
              <a:gd name="connsiteY3" fmla="*/ 4477113 h 4660995"/>
              <a:gd name="connsiteX4" fmla="*/ 5330443 w 9371653"/>
              <a:gd name="connsiteY4" fmla="*/ 4505689 h 4660995"/>
              <a:gd name="connsiteX5" fmla="*/ 706057 w 9371653"/>
              <a:gd name="connsiteY5" fmla="*/ 4439014 h 4660995"/>
              <a:gd name="connsiteX6" fmla="*/ 20256 w 9371653"/>
              <a:gd name="connsiteY6" fmla="*/ 3196001 h 4660995"/>
              <a:gd name="connsiteX0" fmla="*/ 20256 w 9288778"/>
              <a:gd name="connsiteY0" fmla="*/ 3202620 h 4667614"/>
              <a:gd name="connsiteX1" fmla="*/ 5292343 w 9288778"/>
              <a:gd name="connsiteY1" fmla="*/ 26032 h 4667614"/>
              <a:gd name="connsiteX2" fmla="*/ 9288080 w 9288778"/>
              <a:gd name="connsiteY2" fmla="*/ 2154870 h 4667614"/>
              <a:gd name="connsiteX3" fmla="*/ 8364157 w 9288778"/>
              <a:gd name="connsiteY3" fmla="*/ 4483732 h 4667614"/>
              <a:gd name="connsiteX4" fmla="*/ 5330443 w 9288778"/>
              <a:gd name="connsiteY4" fmla="*/ 4512308 h 4667614"/>
              <a:gd name="connsiteX5" fmla="*/ 706057 w 9288778"/>
              <a:gd name="connsiteY5" fmla="*/ 4445633 h 4667614"/>
              <a:gd name="connsiteX6" fmla="*/ 20256 w 9288778"/>
              <a:gd name="connsiteY6" fmla="*/ 3202620 h 4667614"/>
              <a:gd name="connsiteX0" fmla="*/ 20256 w 9288778"/>
              <a:gd name="connsiteY0" fmla="*/ 3202620 h 4667614"/>
              <a:gd name="connsiteX1" fmla="*/ 5292343 w 9288778"/>
              <a:gd name="connsiteY1" fmla="*/ 26032 h 4667614"/>
              <a:gd name="connsiteX2" fmla="*/ 9288080 w 9288778"/>
              <a:gd name="connsiteY2" fmla="*/ 2154870 h 4667614"/>
              <a:gd name="connsiteX3" fmla="*/ 8364157 w 9288778"/>
              <a:gd name="connsiteY3" fmla="*/ 4483732 h 4667614"/>
              <a:gd name="connsiteX4" fmla="*/ 5330443 w 9288778"/>
              <a:gd name="connsiteY4" fmla="*/ 4512308 h 4667614"/>
              <a:gd name="connsiteX5" fmla="*/ 706057 w 9288778"/>
              <a:gd name="connsiteY5" fmla="*/ 4445633 h 4667614"/>
              <a:gd name="connsiteX6" fmla="*/ 20256 w 9288778"/>
              <a:gd name="connsiteY6" fmla="*/ 3202620 h 4667614"/>
              <a:gd name="connsiteX0" fmla="*/ 20256 w 9288565"/>
              <a:gd name="connsiteY0" fmla="*/ 3202620 h 4561639"/>
              <a:gd name="connsiteX1" fmla="*/ 5292343 w 9288565"/>
              <a:gd name="connsiteY1" fmla="*/ 26032 h 4561639"/>
              <a:gd name="connsiteX2" fmla="*/ 9288080 w 9288565"/>
              <a:gd name="connsiteY2" fmla="*/ 2154870 h 4561639"/>
              <a:gd name="connsiteX3" fmla="*/ 8364157 w 9288565"/>
              <a:gd name="connsiteY3" fmla="*/ 4483732 h 4561639"/>
              <a:gd name="connsiteX4" fmla="*/ 5330443 w 9288565"/>
              <a:gd name="connsiteY4" fmla="*/ 4512308 h 4561639"/>
              <a:gd name="connsiteX5" fmla="*/ 706057 w 9288565"/>
              <a:gd name="connsiteY5" fmla="*/ 4445633 h 4561639"/>
              <a:gd name="connsiteX6" fmla="*/ 20256 w 9288565"/>
              <a:gd name="connsiteY6" fmla="*/ 3202620 h 4561639"/>
              <a:gd name="connsiteX0" fmla="*/ 20256 w 9604655"/>
              <a:gd name="connsiteY0" fmla="*/ 3190089 h 4550063"/>
              <a:gd name="connsiteX1" fmla="*/ 5292343 w 9604655"/>
              <a:gd name="connsiteY1" fmla="*/ 13501 h 4550063"/>
              <a:gd name="connsiteX2" fmla="*/ 9288080 w 9604655"/>
              <a:gd name="connsiteY2" fmla="*/ 2142339 h 4550063"/>
              <a:gd name="connsiteX3" fmla="*/ 8992807 w 9604655"/>
              <a:gd name="connsiteY3" fmla="*/ 4452151 h 4550063"/>
              <a:gd name="connsiteX4" fmla="*/ 5330443 w 9604655"/>
              <a:gd name="connsiteY4" fmla="*/ 4499777 h 4550063"/>
              <a:gd name="connsiteX5" fmla="*/ 706057 w 9604655"/>
              <a:gd name="connsiteY5" fmla="*/ 4433102 h 4550063"/>
              <a:gd name="connsiteX6" fmla="*/ 20256 w 9604655"/>
              <a:gd name="connsiteY6" fmla="*/ 3190089 h 4550063"/>
              <a:gd name="connsiteX0" fmla="*/ 20256 w 9528010"/>
              <a:gd name="connsiteY0" fmla="*/ 3190089 h 4550063"/>
              <a:gd name="connsiteX1" fmla="*/ 5292343 w 9528010"/>
              <a:gd name="connsiteY1" fmla="*/ 13501 h 4550063"/>
              <a:gd name="connsiteX2" fmla="*/ 9288080 w 9528010"/>
              <a:gd name="connsiteY2" fmla="*/ 2142339 h 4550063"/>
              <a:gd name="connsiteX3" fmla="*/ 8992807 w 9528010"/>
              <a:gd name="connsiteY3" fmla="*/ 4452151 h 4550063"/>
              <a:gd name="connsiteX4" fmla="*/ 5330443 w 9528010"/>
              <a:gd name="connsiteY4" fmla="*/ 4499777 h 4550063"/>
              <a:gd name="connsiteX5" fmla="*/ 706057 w 9528010"/>
              <a:gd name="connsiteY5" fmla="*/ 4433102 h 4550063"/>
              <a:gd name="connsiteX6" fmla="*/ 20256 w 9528010"/>
              <a:gd name="connsiteY6" fmla="*/ 3190089 h 4550063"/>
              <a:gd name="connsiteX0" fmla="*/ 20256 w 9579298"/>
              <a:gd name="connsiteY0" fmla="*/ 3190065 h 4551005"/>
              <a:gd name="connsiteX1" fmla="*/ 5292343 w 9579298"/>
              <a:gd name="connsiteY1" fmla="*/ 13477 h 4551005"/>
              <a:gd name="connsiteX2" fmla="*/ 9288080 w 9579298"/>
              <a:gd name="connsiteY2" fmla="*/ 2142315 h 4551005"/>
              <a:gd name="connsiteX3" fmla="*/ 9164257 w 9579298"/>
              <a:gd name="connsiteY3" fmla="*/ 4433077 h 4551005"/>
              <a:gd name="connsiteX4" fmla="*/ 5330443 w 9579298"/>
              <a:gd name="connsiteY4" fmla="*/ 4499753 h 4551005"/>
              <a:gd name="connsiteX5" fmla="*/ 706057 w 9579298"/>
              <a:gd name="connsiteY5" fmla="*/ 4433078 h 4551005"/>
              <a:gd name="connsiteX6" fmla="*/ 20256 w 9579298"/>
              <a:gd name="connsiteY6" fmla="*/ 3190065 h 4551005"/>
              <a:gd name="connsiteX0" fmla="*/ 20256 w 9696009"/>
              <a:gd name="connsiteY0" fmla="*/ 3200414 h 4656737"/>
              <a:gd name="connsiteX1" fmla="*/ 5292343 w 9696009"/>
              <a:gd name="connsiteY1" fmla="*/ 23826 h 4656737"/>
              <a:gd name="connsiteX2" fmla="*/ 9249980 w 9696009"/>
              <a:gd name="connsiteY2" fmla="*/ 1885964 h 4656737"/>
              <a:gd name="connsiteX3" fmla="*/ 9164257 w 9696009"/>
              <a:gd name="connsiteY3" fmla="*/ 4443426 h 4656737"/>
              <a:gd name="connsiteX4" fmla="*/ 5330443 w 9696009"/>
              <a:gd name="connsiteY4" fmla="*/ 4510102 h 4656737"/>
              <a:gd name="connsiteX5" fmla="*/ 706057 w 9696009"/>
              <a:gd name="connsiteY5" fmla="*/ 4443427 h 4656737"/>
              <a:gd name="connsiteX6" fmla="*/ 20256 w 9696009"/>
              <a:gd name="connsiteY6" fmla="*/ 3200414 h 4656737"/>
              <a:gd name="connsiteX0" fmla="*/ 20256 w 9608728"/>
              <a:gd name="connsiteY0" fmla="*/ 3207894 h 4664217"/>
              <a:gd name="connsiteX1" fmla="*/ 5292343 w 9608728"/>
              <a:gd name="connsiteY1" fmla="*/ 31306 h 4664217"/>
              <a:gd name="connsiteX2" fmla="*/ 9249980 w 9608728"/>
              <a:gd name="connsiteY2" fmla="*/ 1893444 h 4664217"/>
              <a:gd name="connsiteX3" fmla="*/ 9164257 w 9608728"/>
              <a:gd name="connsiteY3" fmla="*/ 4450906 h 4664217"/>
              <a:gd name="connsiteX4" fmla="*/ 5330443 w 9608728"/>
              <a:gd name="connsiteY4" fmla="*/ 4517582 h 4664217"/>
              <a:gd name="connsiteX5" fmla="*/ 706057 w 9608728"/>
              <a:gd name="connsiteY5" fmla="*/ 4450907 h 4664217"/>
              <a:gd name="connsiteX6" fmla="*/ 20256 w 9608728"/>
              <a:gd name="connsiteY6" fmla="*/ 3207894 h 4664217"/>
              <a:gd name="connsiteX0" fmla="*/ 20256 w 9710153"/>
              <a:gd name="connsiteY0" fmla="*/ 3229931 h 4705845"/>
              <a:gd name="connsiteX1" fmla="*/ 5292343 w 9710153"/>
              <a:gd name="connsiteY1" fmla="*/ 53343 h 4705845"/>
              <a:gd name="connsiteX2" fmla="*/ 9421430 w 9710153"/>
              <a:gd name="connsiteY2" fmla="*/ 1648781 h 4705845"/>
              <a:gd name="connsiteX3" fmla="*/ 9164257 w 9710153"/>
              <a:gd name="connsiteY3" fmla="*/ 4472943 h 4705845"/>
              <a:gd name="connsiteX4" fmla="*/ 5330443 w 9710153"/>
              <a:gd name="connsiteY4" fmla="*/ 4539619 h 4705845"/>
              <a:gd name="connsiteX5" fmla="*/ 706057 w 9710153"/>
              <a:gd name="connsiteY5" fmla="*/ 4472944 h 4705845"/>
              <a:gd name="connsiteX6" fmla="*/ 20256 w 9710153"/>
              <a:gd name="connsiteY6" fmla="*/ 3229931 h 4705845"/>
              <a:gd name="connsiteX0" fmla="*/ 3398 w 9693295"/>
              <a:gd name="connsiteY0" fmla="*/ 3229931 h 4705845"/>
              <a:gd name="connsiteX1" fmla="*/ 5275485 w 9693295"/>
              <a:gd name="connsiteY1" fmla="*/ 53343 h 4705845"/>
              <a:gd name="connsiteX2" fmla="*/ 9404572 w 9693295"/>
              <a:gd name="connsiteY2" fmla="*/ 1648781 h 4705845"/>
              <a:gd name="connsiteX3" fmla="*/ 9147399 w 9693295"/>
              <a:gd name="connsiteY3" fmla="*/ 4472943 h 4705845"/>
              <a:gd name="connsiteX4" fmla="*/ 5313585 w 9693295"/>
              <a:gd name="connsiteY4" fmla="*/ 4539619 h 4705845"/>
              <a:gd name="connsiteX5" fmla="*/ 689199 w 9693295"/>
              <a:gd name="connsiteY5" fmla="*/ 4472944 h 4705845"/>
              <a:gd name="connsiteX6" fmla="*/ 3398 w 9693295"/>
              <a:gd name="connsiteY6" fmla="*/ 3229931 h 4705845"/>
              <a:gd name="connsiteX0" fmla="*/ 3398 w 9770012"/>
              <a:gd name="connsiteY0" fmla="*/ 3209166 h 4666887"/>
              <a:gd name="connsiteX1" fmla="*/ 5275485 w 9770012"/>
              <a:gd name="connsiteY1" fmla="*/ 32578 h 4666887"/>
              <a:gd name="connsiteX2" fmla="*/ 9518872 w 9770012"/>
              <a:gd name="connsiteY2" fmla="*/ 1875666 h 4666887"/>
              <a:gd name="connsiteX3" fmla="*/ 9147399 w 9770012"/>
              <a:gd name="connsiteY3" fmla="*/ 4452178 h 4666887"/>
              <a:gd name="connsiteX4" fmla="*/ 5313585 w 9770012"/>
              <a:gd name="connsiteY4" fmla="*/ 4518854 h 4666887"/>
              <a:gd name="connsiteX5" fmla="*/ 689199 w 9770012"/>
              <a:gd name="connsiteY5" fmla="*/ 4452179 h 4666887"/>
              <a:gd name="connsiteX6" fmla="*/ 3398 w 9770012"/>
              <a:gd name="connsiteY6" fmla="*/ 3209166 h 4666887"/>
              <a:gd name="connsiteX0" fmla="*/ 3398 w 9770012"/>
              <a:gd name="connsiteY0" fmla="*/ 3220925 h 4689838"/>
              <a:gd name="connsiteX1" fmla="*/ 5275485 w 9770012"/>
              <a:gd name="connsiteY1" fmla="*/ 44337 h 4689838"/>
              <a:gd name="connsiteX2" fmla="*/ 9518872 w 9770012"/>
              <a:gd name="connsiteY2" fmla="*/ 1735025 h 4689838"/>
              <a:gd name="connsiteX3" fmla="*/ 9147399 w 9770012"/>
              <a:gd name="connsiteY3" fmla="*/ 4463937 h 4689838"/>
              <a:gd name="connsiteX4" fmla="*/ 5313585 w 9770012"/>
              <a:gd name="connsiteY4" fmla="*/ 4530613 h 4689838"/>
              <a:gd name="connsiteX5" fmla="*/ 689199 w 9770012"/>
              <a:gd name="connsiteY5" fmla="*/ 4463938 h 4689838"/>
              <a:gd name="connsiteX6" fmla="*/ 3398 w 9770012"/>
              <a:gd name="connsiteY6" fmla="*/ 3220925 h 468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0012" h="4689838">
                <a:moveTo>
                  <a:pt x="3398" y="3220925"/>
                </a:moveTo>
                <a:cubicBezTo>
                  <a:pt x="-32321" y="1550875"/>
                  <a:pt x="3689573" y="291987"/>
                  <a:pt x="5275485" y="44337"/>
                </a:cubicBezTo>
                <a:cubicBezTo>
                  <a:pt x="6861397" y="-203313"/>
                  <a:pt x="9102153" y="617425"/>
                  <a:pt x="9518872" y="1735025"/>
                </a:cubicBezTo>
                <a:cubicBezTo>
                  <a:pt x="9935591" y="2852625"/>
                  <a:pt x="9848280" y="3998006"/>
                  <a:pt x="9147399" y="4463937"/>
                </a:cubicBezTo>
                <a:cubicBezTo>
                  <a:pt x="8446518" y="4929868"/>
                  <a:pt x="6723285" y="4530613"/>
                  <a:pt x="5313585" y="4530613"/>
                </a:cubicBezTo>
                <a:cubicBezTo>
                  <a:pt x="3903885" y="4530613"/>
                  <a:pt x="1574230" y="4682219"/>
                  <a:pt x="689199" y="4463938"/>
                </a:cubicBezTo>
                <a:cubicBezTo>
                  <a:pt x="-195832" y="4245657"/>
                  <a:pt x="39117" y="4890975"/>
                  <a:pt x="3398" y="3220925"/>
                </a:cubicBezTo>
                <a:close/>
              </a:path>
            </a:pathLst>
          </a:custGeom>
          <a:blipFill>
            <a:blip r:embed="rId3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04800" y="742950"/>
            <a:ext cx="2088617" cy="2088617"/>
          </a:xfrm>
          <a:prstGeom prst="ellipse">
            <a:avLst/>
          </a:prstGeom>
          <a:blipFill>
            <a:blip r:embed="rId4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514600" y="438150"/>
            <a:ext cx="1752600" cy="1752600"/>
          </a:xfrm>
          <a:prstGeom prst="ellipse">
            <a:avLst/>
          </a:prstGeom>
          <a:blipFill>
            <a:blip r:embed="rId5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561114" y="438150"/>
            <a:ext cx="1230086" cy="1230086"/>
          </a:xfrm>
          <a:prstGeom prst="ellipse">
            <a:avLst/>
          </a:prstGeom>
          <a:blipFill>
            <a:blip r:embed="rId6"/>
            <a:srcRect/>
            <a:stretch>
              <a:fillRect t="4" b="-13887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53200" y="394469"/>
            <a:ext cx="2286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一个人的旅行，我走过了一季又一季，从夏蝉鸣叫，到雪花飘飞。一个人的旅行，我漂泊了一程又一程，从韶华年茂，到眉宇沧桑。</a:t>
            </a:r>
          </a:p>
        </p:txBody>
      </p:sp>
    </p:spTree>
    <p:extLst>
      <p:ext uri="{BB962C8B-B14F-4D97-AF65-F5344CB8AC3E}">
        <p14:creationId xmlns:p14="http://schemas.microsoft.com/office/powerpoint/2010/main" val="65172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10" grpId="0" animBg="1"/>
      <p:bldP spid="11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409520">
            <a:off x="2986601" y="-333166"/>
            <a:ext cx="6455266" cy="3357396"/>
          </a:xfrm>
          <a:prstGeom prst="rect">
            <a:avLst/>
          </a:prstGeom>
          <a:blipFill>
            <a:blip r:embed="rId3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9100" y="3562350"/>
            <a:ext cx="1866900" cy="1200150"/>
          </a:xfrm>
          <a:prstGeom prst="rect">
            <a:avLst/>
          </a:prstGeom>
          <a:blipFill>
            <a:blip r:embed="rId3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349500" y="3562350"/>
            <a:ext cx="1866900" cy="1200150"/>
          </a:xfrm>
          <a:prstGeom prst="rect">
            <a:avLst/>
          </a:prstGeom>
          <a:blipFill>
            <a:blip r:embed="rId4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79900" y="3562350"/>
            <a:ext cx="1866900" cy="1200150"/>
          </a:xfrm>
          <a:prstGeom prst="rect">
            <a:avLst/>
          </a:prstGeom>
          <a:blipFill>
            <a:blip r:embed="rId5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210300" y="3562350"/>
            <a:ext cx="1866900" cy="1200150"/>
          </a:xfrm>
          <a:prstGeom prst="rect">
            <a:avLst/>
          </a:prstGeom>
          <a:blipFill>
            <a:blip r:embed="rId6"/>
            <a:srcRect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9100" y="1677360"/>
            <a:ext cx="2171700" cy="173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有的旅行是为了拓宽眼界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风景名胜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的旅行是为了体验生活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感悟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人生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的旅行时为了寻找逝去的年华，重温青春的惆怅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而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有的旅行是释放负面情绪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换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个心情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轻装上阵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4432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4" grpId="0" animBg="1"/>
          <p:bldP spid="15" grpId="0" animBg="1"/>
          <p:bldP spid="16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14" grpId="0" animBg="1"/>
          <p:bldP spid="15" grpId="0" animBg="1"/>
          <p:bldP spid="16" grpId="0" animBg="1"/>
          <p:bldP spid="9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Pictur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49525" y="987311"/>
            <a:ext cx="2017713" cy="18129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zh-CN">
              <a:solidFill>
                <a:schemeClr val="bg1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3" name="MH_Text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87311"/>
            <a:ext cx="1863725" cy="1800225"/>
          </a:xfrm>
          <a:prstGeom prst="rect">
            <a:avLst/>
          </a:prstGeom>
          <a:solidFill>
            <a:srgbClr val="0070C0"/>
          </a:solid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lIns="180000" rIns="180000" anchor="ctr"/>
          <a:lstStyle/>
          <a:p>
            <a:pPr algn="ctr" eaLnBrk="1" hangingPunct="1">
              <a:lnSpc>
                <a:spcPct val="140000"/>
              </a:lnSpc>
              <a:spcAft>
                <a:spcPts val="600"/>
              </a:spcAft>
              <a:buFont typeface="Arial" charset="0"/>
              <a:buNone/>
            </a:pPr>
            <a:endParaRPr lang="zh-CN" altLang="en-US" sz="1200" dirty="0">
              <a:solidFill>
                <a:srgbClr val="FFFFFF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4" name="MH_Picture_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49525" y="2787536"/>
            <a:ext cx="2017713" cy="18272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MH_Picture_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67238" y="987313"/>
            <a:ext cx="2027237" cy="1800224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MH_Text_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94475" y="2787536"/>
            <a:ext cx="1898650" cy="1827213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lIns="180000" rIns="180000" anchor="ctr"/>
          <a:lstStyle/>
          <a:p>
            <a:pPr algn="ctr" eaLnBrk="1" hangingPunct="1">
              <a:lnSpc>
                <a:spcPct val="140000"/>
              </a:lnSpc>
              <a:spcAft>
                <a:spcPts val="600"/>
              </a:spcAft>
              <a:buFont typeface="Arial" charset="0"/>
              <a:buNone/>
            </a:pPr>
            <a:endParaRPr lang="zh-CN" altLang="en-US" sz="1200" dirty="0">
              <a:solidFill>
                <a:srgbClr val="FFFFFF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7" name="MH_Picture_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67238" y="2794282"/>
            <a:ext cx="2027237" cy="1813719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31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669">
            <a:off x="687175" y="3055544"/>
            <a:ext cx="1864995" cy="14804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79961" y="1581150"/>
            <a:ext cx="20306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在这个忧伤而明媚的三月，我从我单薄的青春里走过，穿过紫堇，穿过木棉，穿过时隐时现的悲喜和无常。</a:t>
            </a:r>
          </a:p>
        </p:txBody>
      </p:sp>
    </p:spTree>
    <p:extLst>
      <p:ext uri="{BB962C8B-B14F-4D97-AF65-F5344CB8AC3E}">
        <p14:creationId xmlns:p14="http://schemas.microsoft.com/office/powerpoint/2010/main" val="113928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285750"/>
            <a:ext cx="3702050" cy="4572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 t="2" b="-1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27250" y="2724150"/>
            <a:ext cx="2895600" cy="2133600"/>
          </a:xfrm>
          <a:prstGeom prst="rect">
            <a:avLst/>
          </a:prstGeom>
          <a:blipFill>
            <a:blip r:embed="rId5"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81000" y="2724150"/>
            <a:ext cx="1631950" cy="2133600"/>
          </a:xfrm>
          <a:prstGeom prst="rect">
            <a:avLst/>
          </a:prstGeom>
          <a:blipFill>
            <a:blip r:embed="rId6"/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895600" y="1191795"/>
            <a:ext cx="2127250" cy="1399005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9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4800" y="1733550"/>
            <a:ext cx="24384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旅途中，我遇见了你，你我相识是缘分！看着你手中的戒指，你说，你可以把它取下来吗？当我要取的时候，你淘气的躲开了，你说只有有缘人才可以取下，我看着你手中的戒指，想做你的有缘人，可是我知道结果是惨淡的，但还是心存希望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1" grpId="0" animBg="1"/>
      <p:bldP spid="2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泪滴形 13"/>
          <p:cNvSpPr/>
          <p:nvPr/>
        </p:nvSpPr>
        <p:spPr>
          <a:xfrm>
            <a:off x="7589887" y="910227"/>
            <a:ext cx="1121182" cy="1121182"/>
          </a:xfrm>
          <a:prstGeom prst="teardrop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324600" y="-171450"/>
            <a:ext cx="3708130" cy="2024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4500" dirty="0" smtClean="0">
                <a:solidFill>
                  <a:schemeClr val="bg1">
                    <a:lumMod val="85000"/>
                  </a:schemeClr>
                </a:solidFill>
              </a:rPr>
              <a:t>WITH THE MIND TO TRAVEL</a:t>
            </a:r>
            <a:endParaRPr lang="zh-CN" altLang="en-US" sz="4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泪滴形 2"/>
          <p:cNvSpPr/>
          <p:nvPr/>
        </p:nvSpPr>
        <p:spPr>
          <a:xfrm flipH="1">
            <a:off x="3747407" y="412297"/>
            <a:ext cx="1752600" cy="1752600"/>
          </a:xfrm>
          <a:prstGeom prst="teardrop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泪滴形 3"/>
          <p:cNvSpPr/>
          <p:nvPr/>
        </p:nvSpPr>
        <p:spPr>
          <a:xfrm flipH="1" flipV="1">
            <a:off x="2872740" y="464004"/>
            <a:ext cx="824593" cy="824593"/>
          </a:xfrm>
          <a:prstGeom prst="teardrop">
            <a:avLst/>
          </a:prstGeom>
          <a:solidFill>
            <a:srgbClr val="0070C0">
              <a:alpha val="47000"/>
            </a:srgb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泪滴形 4"/>
          <p:cNvSpPr/>
          <p:nvPr/>
        </p:nvSpPr>
        <p:spPr>
          <a:xfrm flipV="1">
            <a:off x="1981200" y="464004"/>
            <a:ext cx="824593" cy="824593"/>
          </a:xfrm>
          <a:prstGeom prst="teardrop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 flipH="1">
            <a:off x="2872740" y="1366157"/>
            <a:ext cx="824593" cy="824593"/>
          </a:xfrm>
          <a:prstGeom prst="teardrop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/>
          <p:nvPr/>
        </p:nvSpPr>
        <p:spPr>
          <a:xfrm>
            <a:off x="306977" y="1504950"/>
            <a:ext cx="1595846" cy="1595846"/>
          </a:xfrm>
          <a:prstGeom prst="teardrop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/>
          <p:nvPr/>
        </p:nvSpPr>
        <p:spPr>
          <a:xfrm flipV="1">
            <a:off x="304800" y="464004"/>
            <a:ext cx="824593" cy="824593"/>
          </a:xfrm>
          <a:prstGeom prst="teardrop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泪滴形 9"/>
          <p:cNvSpPr/>
          <p:nvPr/>
        </p:nvSpPr>
        <p:spPr>
          <a:xfrm flipV="1">
            <a:off x="304800" y="3178629"/>
            <a:ext cx="824593" cy="824593"/>
          </a:xfrm>
          <a:prstGeom prst="teardrop">
            <a:avLst/>
          </a:prstGeom>
          <a:solidFill>
            <a:srgbClr val="0070C0">
              <a:alpha val="47000"/>
            </a:srgb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>
            <a:off x="1156607" y="3178629"/>
            <a:ext cx="824593" cy="824593"/>
          </a:xfrm>
          <a:prstGeom prst="teardrop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 flipH="1">
            <a:off x="1156607" y="4072890"/>
            <a:ext cx="824593" cy="824593"/>
          </a:xfrm>
          <a:prstGeom prst="teardrop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泪滴形 12"/>
          <p:cNvSpPr/>
          <p:nvPr/>
        </p:nvSpPr>
        <p:spPr>
          <a:xfrm>
            <a:off x="4589689" y="4113439"/>
            <a:ext cx="820511" cy="820511"/>
          </a:xfrm>
          <a:prstGeom prst="teardrop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351638" y="2736324"/>
            <a:ext cx="241136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有些人酷爱旅游，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喜欢自己浪迹天涯的快感，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有些人遇到不如意，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想逃离宣泄的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世界，去另一片净土，有的人，期望在旅行的路上看尽世界，体味心灵</a:t>
            </a:r>
            <a:r>
              <a:rPr lang="zh-CN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分享</a:t>
            </a: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自己的心情，自己的感悟，以及自己在这些过往里的成长。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喜欢自由行，可以自己安排时间，计划费用，偶遇他人。四年里，每当遇见不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快，或者内心的渴望时，我会暂时冰封所有，背起行囊，踏上开往远去的列车，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给自己一次旅行中的成长，一种告诫的人生。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324600" y="2238905"/>
            <a:ext cx="277023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带着心灵去旅行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泪滴形 18"/>
          <p:cNvSpPr/>
          <p:nvPr/>
        </p:nvSpPr>
        <p:spPr>
          <a:xfrm flipH="1">
            <a:off x="1980383" y="2345327"/>
            <a:ext cx="2609306" cy="2609306"/>
          </a:xfrm>
          <a:prstGeom prst="teardrop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3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dministrator\Desktop\201502032247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66800" y="-1543050"/>
            <a:ext cx="2362200" cy="7620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66800" y="723856"/>
            <a:ext cx="2362200" cy="60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发现之旅</a:t>
            </a:r>
            <a:endParaRPr lang="zh-CN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06500" y="1502111"/>
            <a:ext cx="2146300" cy="20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终于到达了目的地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―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港尾！我们来到了海边，一眼望去，茫茫的大海，水天相接，真是美极了！这时，海浪一阵阵拍着海岸，一波又一波地吞噬着沙滩上的脚印。海水渐渐地退潮了，平时藏在海里的石头正大片大片地呈现在眼前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被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海水长期浸泡的石头，已经形成一层厚厚的青苔，就像一块块碧绿的绒毯。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174750" y="819150"/>
            <a:ext cx="21463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4750" y="1352550"/>
            <a:ext cx="21463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7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5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02459" y="682085"/>
            <a:ext cx="4218013" cy="30963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02459" y="682085"/>
            <a:ext cx="4142118" cy="30963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02459" y="682085"/>
            <a:ext cx="4049185" cy="30963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682085"/>
            <a:ext cx="4278931" cy="309634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9286" y="682085"/>
            <a:ext cx="4203173" cy="309634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7091" y="682085"/>
            <a:ext cx="4095368" cy="309634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02459" y="682085"/>
            <a:ext cx="4022989" cy="309634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7091" y="682085"/>
            <a:ext cx="4095368" cy="3096344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317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2" name="Rectangle 14"/>
          <p:cNvSpPr>
            <a:spLocks noChangeAspect="1" noChangeArrowheads="1"/>
          </p:cNvSpPr>
          <p:nvPr/>
        </p:nvSpPr>
        <p:spPr bwMode="auto">
          <a:xfrm>
            <a:off x="4602459" y="695581"/>
            <a:ext cx="2538062" cy="3080414"/>
          </a:xfrm>
          <a:prstGeom prst="rect">
            <a:avLst/>
          </a:prstGeom>
          <a:blipFill dpi="0" rotWithShape="1">
            <a:blip r:embed="rId11">
              <a:alphaModFix amt="55000"/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sysClr val="window" lastClr="FFFFFF">
                <a:lumMod val="85000"/>
                <a:alpha val="19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Rectangle 14"/>
          <p:cNvSpPr>
            <a:spLocks noChangeAspect="1" noChangeArrowheads="1"/>
          </p:cNvSpPr>
          <p:nvPr/>
        </p:nvSpPr>
        <p:spPr bwMode="auto">
          <a:xfrm flipH="1">
            <a:off x="3030469" y="695580"/>
            <a:ext cx="1571990" cy="3080413"/>
          </a:xfrm>
          <a:prstGeom prst="rect">
            <a:avLst/>
          </a:prstGeom>
          <a:blipFill dpi="0" rotWithShape="1">
            <a:blip r:embed="rId11">
              <a:alphaModFix amt="71000"/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sysClr val="window" lastClr="FFFFFF">
                <a:lumMod val="85000"/>
                <a:alpha val="19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矩形 55"/>
          <p:cNvSpPr/>
          <p:nvPr/>
        </p:nvSpPr>
        <p:spPr>
          <a:xfrm>
            <a:off x="1043608" y="4178539"/>
            <a:ext cx="6912768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在流连忘返于过去和现在之间，对过去的放不下，对现实的不满足。当真正的回到过去，得到自己曾经想要的一切，往往变得物是人非，只能让人深刻清醒的意识到，心中的渴望只有那个在身边默默付出陪伴至久的人才能满足。</a:t>
            </a:r>
          </a:p>
        </p:txBody>
      </p:sp>
      <p:sp>
        <p:nvSpPr>
          <p:cNvPr id="25" name="矩形 55"/>
          <p:cNvSpPr/>
          <p:nvPr/>
        </p:nvSpPr>
        <p:spPr>
          <a:xfrm>
            <a:off x="2155032" y="3778429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动态翻书动画  替换图片效果不变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32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0"/>
                            </p:stCondLst>
                            <p:childTnLst>
                              <p:par>
                                <p:cTn id="52" presetID="17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4026"/>
            <a:ext cx="9144000" cy="517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44646" y="866710"/>
            <a:ext cx="1066800" cy="1404598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17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12227" y="866710"/>
            <a:ext cx="1066800" cy="1404598"/>
          </a:xfrm>
          <a:prstGeom prst="rect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4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79808" y="866710"/>
            <a:ext cx="1066800" cy="1404598"/>
          </a:xfrm>
          <a:prstGeom prst="rect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" contrast="24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47389" y="866710"/>
            <a:ext cx="1066800" cy="140459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0000" contrast="17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14969" y="866710"/>
            <a:ext cx="1066800" cy="1404598"/>
          </a:xfrm>
          <a:prstGeom prst="rect">
            <a:avLst/>
          </a:prstGeom>
          <a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7000" contrast="13000"/>
                      </a14:imgEffect>
                    </a14:imgLayer>
                  </a14:imgProps>
                </a:ext>
              </a:extLst>
            </a:blip>
            <a:stretch>
              <a:fillRect t="1" b="-16735"/>
            </a:stretch>
          </a:blip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73627" y="2271307"/>
            <a:ext cx="4572000" cy="75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我们一直在旅行，一直在等待某个人可以成为我们旅途的伴侣，陪我们走过一段别人无法替代的记忆。在那里，有我们特有的记忆，亲情之忆、友谊之花、爱情之树、以及遗憾之泪！</a:t>
            </a:r>
          </a:p>
        </p:txBody>
      </p:sp>
    </p:spTree>
    <p:extLst>
      <p:ext uri="{BB962C8B-B14F-4D97-AF65-F5344CB8AC3E}">
        <p14:creationId xmlns:p14="http://schemas.microsoft.com/office/powerpoint/2010/main" val="218652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2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2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2" grpId="0" animBg="1"/>
      <p:bldP spid="12" grpId="1" animBg="1"/>
      <p:bldP spid="12" grpId="2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波形 8"/>
          <p:cNvSpPr/>
          <p:nvPr/>
        </p:nvSpPr>
        <p:spPr>
          <a:xfrm>
            <a:off x="0" y="209550"/>
            <a:ext cx="4581707" cy="3048000"/>
          </a:xfrm>
          <a:prstGeom prst="wave">
            <a:avLst/>
          </a:prstGeom>
          <a:solidFill>
            <a:srgbClr val="0070C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波形 9"/>
          <p:cNvSpPr/>
          <p:nvPr/>
        </p:nvSpPr>
        <p:spPr>
          <a:xfrm>
            <a:off x="4581707" y="1047750"/>
            <a:ext cx="4581707" cy="3048000"/>
          </a:xfrm>
          <a:prstGeom prst="wave">
            <a:avLst/>
          </a:prstGeom>
          <a:solidFill>
            <a:srgbClr val="0070C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波形 6"/>
          <p:cNvSpPr/>
          <p:nvPr/>
        </p:nvSpPr>
        <p:spPr>
          <a:xfrm>
            <a:off x="0" y="742950"/>
            <a:ext cx="4581707" cy="3048000"/>
          </a:xfrm>
          <a:prstGeom prst="wav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波形 7"/>
          <p:cNvSpPr/>
          <p:nvPr/>
        </p:nvSpPr>
        <p:spPr>
          <a:xfrm>
            <a:off x="4562293" y="742950"/>
            <a:ext cx="4581707" cy="3048000"/>
          </a:xfrm>
          <a:prstGeom prst="wav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波形 3"/>
          <p:cNvSpPr/>
          <p:nvPr/>
        </p:nvSpPr>
        <p:spPr>
          <a:xfrm>
            <a:off x="0" y="590550"/>
            <a:ext cx="4581707" cy="3048000"/>
          </a:xfrm>
          <a:prstGeom prst="wave">
            <a:avLst/>
          </a:prstGeom>
          <a:blipFill>
            <a:blip r:embed="rId3"/>
            <a:stretch>
              <a:fillRect t="2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波形 4"/>
          <p:cNvSpPr/>
          <p:nvPr/>
        </p:nvSpPr>
        <p:spPr>
          <a:xfrm>
            <a:off x="4581707" y="590550"/>
            <a:ext cx="4581707" cy="3048000"/>
          </a:xfrm>
          <a:prstGeom prst="wave">
            <a:avLst/>
          </a:prstGeom>
          <a:blipFill>
            <a:blip r:embed="rId4"/>
            <a:stretch>
              <a:fillRect t="2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95550" y="3863824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人生就是一次充满未知的旅行，在乎的是沿途的风景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在乎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的是看风景的心情，旅行不会因为美丽的风景终止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走过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的路成为背后的风景，不能回头不能停留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保持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一份平和，保持一份清醒。享受每一刻的感觉，欣赏每一处的风景，这就是人生。</a:t>
            </a:r>
          </a:p>
        </p:txBody>
      </p:sp>
    </p:spTree>
    <p:extLst>
      <p:ext uri="{BB962C8B-B14F-4D97-AF65-F5344CB8AC3E}">
        <p14:creationId xmlns:p14="http://schemas.microsoft.com/office/powerpoint/2010/main" val="295826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400"/>
                            </p:stCondLst>
                            <p:childTnLst>
                              <p:par>
                                <p:cTn id="2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  <p:bldP spid="4" grpId="0" animBg="1"/>
      <p:bldP spid="5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3" descr="C:\Users\Administrator\Desktop\旅游画山用风景图片\u=3653681988,2982891189&amp;fm=21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3"/>
          <a:stretch/>
        </p:blipFill>
        <p:spPr bwMode="auto">
          <a:xfrm>
            <a:off x="0" y="-23813"/>
            <a:ext cx="58293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Users\Administrator\Desktop\渐变白色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718"/>
          <a:stretch/>
        </p:blipFill>
        <p:spPr bwMode="auto">
          <a:xfrm>
            <a:off x="-3200400" y="-23813"/>
            <a:ext cx="14668500" cy="520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/>
          <a:stretch/>
        </p:blipFill>
        <p:spPr>
          <a:xfrm>
            <a:off x="-21120" y="661828"/>
            <a:ext cx="9196755" cy="10787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40822" y="991228"/>
            <a:ext cx="1927504" cy="3024697"/>
            <a:chOff x="335564" y="456416"/>
            <a:chExt cx="1927504" cy="3024697"/>
          </a:xfrm>
        </p:grpSpPr>
        <p:grpSp>
          <p:nvGrpSpPr>
            <p:cNvPr id="37" name="组合 36"/>
            <p:cNvGrpSpPr/>
            <p:nvPr/>
          </p:nvGrpSpPr>
          <p:grpSpPr>
            <a:xfrm rot="1087523">
              <a:off x="335564" y="1002360"/>
              <a:ext cx="1927504" cy="2478753"/>
              <a:chOff x="820615" y="3200400"/>
              <a:chExt cx="2168770" cy="275886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820615" y="3200400"/>
                <a:ext cx="2168770" cy="275886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14300" dir="2700000" algn="tl" rotWithShape="0">
                  <a:sysClr val="windowText" lastClr="000000">
                    <a:lumMod val="75000"/>
                    <a:lumOff val="25000"/>
                    <a:alpha val="1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2" name="KSO_Img1"/>
              <p:cNvSpPr/>
              <p:nvPr/>
            </p:nvSpPr>
            <p:spPr>
              <a:xfrm>
                <a:off x="922396" y="3309014"/>
                <a:ext cx="1954698" cy="2113365"/>
              </a:xfrm>
              <a:prstGeom prst="rect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44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2423863">
              <a:off x="1495680" y="456416"/>
              <a:ext cx="407051" cy="683249"/>
              <a:chOff x="3355097" y="2705308"/>
              <a:chExt cx="758971" cy="1273959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097" y="2705308"/>
                <a:ext cx="676600" cy="1273959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3086" y="2717499"/>
                <a:ext cx="700982" cy="1261768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/>
          <p:cNvGrpSpPr/>
          <p:nvPr/>
        </p:nvGrpSpPr>
        <p:grpSpPr>
          <a:xfrm>
            <a:off x="2507668" y="1260576"/>
            <a:ext cx="2065256" cy="3183382"/>
            <a:chOff x="2502410" y="725764"/>
            <a:chExt cx="2065256" cy="3183382"/>
          </a:xfrm>
        </p:grpSpPr>
        <p:grpSp>
          <p:nvGrpSpPr>
            <p:cNvPr id="44" name="组合 43"/>
            <p:cNvGrpSpPr/>
            <p:nvPr/>
          </p:nvGrpSpPr>
          <p:grpSpPr>
            <a:xfrm rot="21145919">
              <a:off x="2502410" y="1278599"/>
              <a:ext cx="2065256" cy="2630547"/>
              <a:chOff x="820615" y="3200400"/>
              <a:chExt cx="2168770" cy="2732531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820615" y="3200400"/>
                <a:ext cx="2168770" cy="2732531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14300" dir="2700000" algn="tl" rotWithShape="0">
                  <a:sysClr val="windowText" lastClr="000000">
                    <a:lumMod val="75000"/>
                    <a:lumOff val="25000"/>
                    <a:alpha val="1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9" name="KSO_Img2"/>
              <p:cNvSpPr/>
              <p:nvPr/>
            </p:nvSpPr>
            <p:spPr>
              <a:xfrm>
                <a:off x="925212" y="3289963"/>
                <a:ext cx="1965828" cy="2138560"/>
              </a:xfrm>
              <a:prstGeom prst="rect">
                <a:avLst/>
              </a:prstGeom>
              <a:blipFill dpi="0" rotWithShape="1">
                <a:blip r:embed="rId9"/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44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005359" y="725764"/>
              <a:ext cx="407051" cy="683249"/>
              <a:chOff x="3355097" y="2705308"/>
              <a:chExt cx="758971" cy="1273959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097" y="2705308"/>
                <a:ext cx="676600" cy="1273959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3086" y="2717499"/>
                <a:ext cx="700982" cy="1261768"/>
              </a:xfrm>
              <a:prstGeom prst="rect">
                <a:avLst/>
              </a:prstGeom>
            </p:spPr>
          </p:pic>
        </p:grpSp>
      </p:grpSp>
      <p:grpSp>
        <p:nvGrpSpPr>
          <p:cNvPr id="50" name="组合 49"/>
          <p:cNvGrpSpPr/>
          <p:nvPr/>
        </p:nvGrpSpPr>
        <p:grpSpPr>
          <a:xfrm>
            <a:off x="4853610" y="1244457"/>
            <a:ext cx="1913729" cy="3011265"/>
            <a:chOff x="4799731" y="533173"/>
            <a:chExt cx="1913729" cy="3011265"/>
          </a:xfrm>
        </p:grpSpPr>
        <p:grpSp>
          <p:nvGrpSpPr>
            <p:cNvPr id="51" name="组合 50"/>
            <p:cNvGrpSpPr/>
            <p:nvPr/>
          </p:nvGrpSpPr>
          <p:grpSpPr>
            <a:xfrm rot="21340840">
              <a:off x="4799731" y="1109342"/>
              <a:ext cx="1913729" cy="2435096"/>
              <a:chOff x="820615" y="3200401"/>
              <a:chExt cx="2168770" cy="272978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820615" y="3200401"/>
                <a:ext cx="2168770" cy="27297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14300" dir="2700000" algn="tl" rotWithShape="0">
                  <a:sysClr val="windowText" lastClr="000000">
                    <a:lumMod val="75000"/>
                    <a:lumOff val="25000"/>
                    <a:alpha val="1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6" name="KSO_Img3"/>
              <p:cNvSpPr/>
              <p:nvPr/>
            </p:nvSpPr>
            <p:spPr>
              <a:xfrm>
                <a:off x="925001" y="3303281"/>
                <a:ext cx="1958289" cy="2095706"/>
              </a:xfrm>
              <a:prstGeom prst="rect">
                <a:avLst/>
              </a:prstGeom>
              <a:blipFill dpi="0" rotWithShape="1">
                <a:blip r:embed="rId10"/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44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5138316" y="533173"/>
              <a:ext cx="407051" cy="683249"/>
              <a:chOff x="3355097" y="2705308"/>
              <a:chExt cx="758971" cy="1273959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097" y="2705308"/>
                <a:ext cx="676600" cy="1273959"/>
              </a:xfrm>
              <a:prstGeom prst="rect">
                <a:avLst/>
              </a:prstGeom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3087" y="2717498"/>
                <a:ext cx="700981" cy="1261769"/>
              </a:xfrm>
              <a:prstGeom prst="rect">
                <a:avLst/>
              </a:prstGeom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6965021" y="837949"/>
            <a:ext cx="1829834" cy="3063612"/>
            <a:chOff x="6836672" y="148922"/>
            <a:chExt cx="1829834" cy="3063612"/>
          </a:xfrm>
        </p:grpSpPr>
        <p:grpSp>
          <p:nvGrpSpPr>
            <p:cNvPr id="58" name="组合 57"/>
            <p:cNvGrpSpPr/>
            <p:nvPr/>
          </p:nvGrpSpPr>
          <p:grpSpPr>
            <a:xfrm rot="21280563">
              <a:off x="6836672" y="708231"/>
              <a:ext cx="1829834" cy="2504303"/>
              <a:chOff x="820615" y="3200401"/>
              <a:chExt cx="2168770" cy="2936081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20615" y="3200401"/>
                <a:ext cx="2168770" cy="293608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14300" dir="2700000" algn="tl" rotWithShape="0">
                  <a:sysClr val="windowText" lastClr="000000">
                    <a:lumMod val="75000"/>
                    <a:lumOff val="25000"/>
                    <a:alpha val="1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3" name="KSO_Img4"/>
              <p:cNvSpPr/>
              <p:nvPr/>
            </p:nvSpPr>
            <p:spPr>
              <a:xfrm>
                <a:off x="930094" y="3301116"/>
                <a:ext cx="1962737" cy="2251980"/>
              </a:xfrm>
              <a:prstGeom prst="rect">
                <a:avLst/>
              </a:prstGeom>
              <a:blipFill dpi="0" rotWithShape="1">
                <a:blip r:embed="rId11"/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44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988428" y="148922"/>
              <a:ext cx="407051" cy="683249"/>
              <a:chOff x="3355097" y="2705308"/>
              <a:chExt cx="758971" cy="1273959"/>
            </a:xfrm>
          </p:grpSpPr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097" y="2705308"/>
                <a:ext cx="676600" cy="1273959"/>
              </a:xfrm>
              <a:prstGeom prst="rect">
                <a:avLst/>
              </a:prstGeom>
            </p:spPr>
          </p:pic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3086" y="2717499"/>
                <a:ext cx="700982" cy="12617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589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文档 4"/>
          <p:cNvSpPr/>
          <p:nvPr/>
        </p:nvSpPr>
        <p:spPr>
          <a:xfrm>
            <a:off x="0" y="0"/>
            <a:ext cx="2283188" cy="3790950"/>
          </a:xfrm>
          <a:prstGeom prst="flowChartDocument">
            <a:avLst/>
          </a:prstGeom>
          <a:blipFill dpi="0" rotWithShape="0">
            <a:blip r:embed="rId3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文档 6"/>
          <p:cNvSpPr/>
          <p:nvPr/>
        </p:nvSpPr>
        <p:spPr>
          <a:xfrm flipH="1">
            <a:off x="2283188" y="0"/>
            <a:ext cx="2283188" cy="3790950"/>
          </a:xfrm>
          <a:prstGeom prst="flowChartDocument">
            <a:avLst/>
          </a:prstGeom>
          <a:blipFill dpi="0" rotWithShape="0">
            <a:blip r:embed="rId4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文档 7"/>
          <p:cNvSpPr/>
          <p:nvPr/>
        </p:nvSpPr>
        <p:spPr>
          <a:xfrm>
            <a:off x="4577624" y="0"/>
            <a:ext cx="2283188" cy="3790950"/>
          </a:xfrm>
          <a:prstGeom prst="flowChartDocument">
            <a:avLst/>
          </a:prstGeom>
          <a:blipFill dpi="0" rotWithShape="0">
            <a:blip r:embed="rId5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文档 8"/>
          <p:cNvSpPr/>
          <p:nvPr/>
        </p:nvSpPr>
        <p:spPr>
          <a:xfrm flipH="1">
            <a:off x="6860812" y="0"/>
            <a:ext cx="2283188" cy="3790950"/>
          </a:xfrm>
          <a:prstGeom prst="flowChartDocument">
            <a:avLst/>
          </a:prstGeom>
          <a:blipFill dpi="0" rotWithShape="0">
            <a:blip r:embed="rId6"/>
            <a:srcRect/>
            <a:stretch>
              <a:fillRect t="1" b="-16735"/>
            </a:stretch>
          </a:blip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64138" y="3867150"/>
            <a:ext cx="4596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思念带着一种默默地忧伤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去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追寻那飞翔的翅膀。落叶随风淡定了它漂泊的方向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勇气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执著的背负起那厚重的行囊，奔向远方。从此便踏上征途，也许会孤独一程。不畏不惧，不言不弃，冲破风雨的阻隔，黎明就在前方！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00专题PPT\旅游画山用风景图片\u=3653681988,2982891189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499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95800" y="4171950"/>
            <a:ext cx="45720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找个舒适的小店，挑张雅致的明信片，送给中意的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。背面写上：某年某月某日，下午某时，天气晴，我在某地，想念你。</a:t>
            </a:r>
          </a:p>
        </p:txBody>
      </p:sp>
    </p:spTree>
    <p:extLst>
      <p:ext uri="{BB962C8B-B14F-4D97-AF65-F5344CB8AC3E}">
        <p14:creationId xmlns:p14="http://schemas.microsoft.com/office/powerpoint/2010/main" val="57804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41b2f5361a81a1a55ab2215c146ecd5abbb319c"/>
  <p:tag name="ISPRING_PRESENTATION_TITLE" val="Slide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508"/>
  <p:tag name="MH_LIBRARY" val="GRAPHIC"/>
  <p:tag name="MH_TYPE" val="Pictur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508"/>
  <p:tag name="MH_LIBRARY" val="GRAPHIC"/>
  <p:tag name="MH_TYPE" val="Picture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508"/>
  <p:tag name="MH_LIBRARY" val="GRAPHIC"/>
  <p:tag name="MH_TYPE" val="Pictur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508"/>
  <p:tag name="MH_LIBRARY" val="GRAPHIC"/>
  <p:tag name="MH_TYPE" val="Picture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Pictur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Pictur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Picture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Text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1350"/>
  <p:tag name="MH_LIBRARY" val="GRAPHIC"/>
  <p:tag name="MH_TYPE" val="Pictur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6133901"/>
  <p:tag name="MH_LIBRARY" val="GRAPHIC"/>
  <p:tag name="MH_ORDER" val="Picture 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10008"/>
  <p:tag name="MH_LIBRARY" val="GRAPHIC"/>
  <p:tag name="MH_TYPE" val="Picture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1509</Words>
  <Application>Microsoft Office PowerPoint</Application>
  <PresentationFormat>全屏显示(16:9)</PresentationFormat>
  <Paragraphs>108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方正吕建德字体</vt:lpstr>
      <vt:lpstr>Calibri</vt:lpstr>
      <vt:lpstr>Impact</vt:lpstr>
      <vt:lpstr>楷体</vt:lpstr>
      <vt:lpstr>微软雅黑</vt:lpstr>
      <vt:lpstr>宋体</vt:lpstr>
      <vt:lpstr>Arial</vt:lpstr>
      <vt:lpstr>Office Theme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xxl-005</cp:lastModifiedBy>
  <cp:revision>923</cp:revision>
  <dcterms:created xsi:type="dcterms:W3CDTF">2014-02-10T10:41:22Z</dcterms:created>
  <dcterms:modified xsi:type="dcterms:W3CDTF">2017-07-19T06:21:20Z</dcterms:modified>
</cp:coreProperties>
</file>